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Cairo"/>
      <p:regular r:id="rId27"/>
      <p:bold r:id="rId28"/>
    </p:embeddedFont>
    <p:embeddedFont>
      <p:font typeface="Raleway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gAEB7QHqlZZZlDSAEWz8K58J94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67481F-E707-4C46-B45F-011A691F348E}">
  <a:tblStyle styleId="{B267481F-E707-4C46-B45F-011A691F34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airo-bold.fntdata"/><Relationship Id="rId27" Type="http://schemas.openxmlformats.org/officeDocument/2006/relationships/font" Target="fonts/Cai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Medium-italic.fntdata"/><Relationship Id="rId30" Type="http://schemas.openxmlformats.org/officeDocument/2006/relationships/font" Target="fonts/RalewayMedium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aleway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1dccecc2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1dccecc2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1dd5f5e248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1dd5f5e248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1dccecc2c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11dccecc2c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1dccecc2c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1dccecc2c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1dccecc2c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1dccecc2c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1dccecc2c0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1dccecc2c0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11dccecc2c0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11dccecc2c0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7" name="Google Shape;15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4" name="Google Shape;15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1dc53585d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7" name="Google Shape;1597;g11dc53585d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4" name="Google Shape;17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1dd5f5e24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g11dd5f5e24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6" name="Google Shape;12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4" name="Google Shape;13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1dccecc2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6" name="Google Shape;1416;g11dccecc2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1.xml"/><Relationship Id="rId9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9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9"/>
          <p:cNvSpPr/>
          <p:nvPr/>
        </p:nvSpPr>
        <p:spPr>
          <a:xfrm>
            <a:off x="-4428" y="1254763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/>
          <p:nvPr/>
        </p:nvSpPr>
        <p:spPr>
          <a:xfrm>
            <a:off x="-4428" y="3795113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19"/>
          <p:cNvGrpSpPr/>
          <p:nvPr/>
        </p:nvGrpSpPr>
        <p:grpSpPr>
          <a:xfrm>
            <a:off x="843909" y="4284249"/>
            <a:ext cx="351490" cy="760265"/>
            <a:chOff x="-1506991" y="2132324"/>
            <a:chExt cx="351490" cy="760265"/>
          </a:xfrm>
        </p:grpSpPr>
        <p:sp>
          <p:nvSpPr>
            <p:cNvPr id="13" name="Google Shape;13;p19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9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9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9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19"/>
          <p:cNvGrpSpPr/>
          <p:nvPr/>
        </p:nvGrpSpPr>
        <p:grpSpPr>
          <a:xfrm>
            <a:off x="237550" y="4132835"/>
            <a:ext cx="510349" cy="911693"/>
            <a:chOff x="258700" y="1864415"/>
            <a:chExt cx="575561" cy="1028186"/>
          </a:xfrm>
        </p:grpSpPr>
        <p:sp>
          <p:nvSpPr>
            <p:cNvPr id="18" name="Google Shape;18;p19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9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9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19"/>
          <p:cNvGrpSpPr/>
          <p:nvPr/>
        </p:nvGrpSpPr>
        <p:grpSpPr>
          <a:xfrm>
            <a:off x="7675252" y="4185278"/>
            <a:ext cx="451471" cy="859258"/>
            <a:chOff x="-6438998" y="2897865"/>
            <a:chExt cx="451471" cy="859258"/>
          </a:xfrm>
        </p:grpSpPr>
        <p:sp>
          <p:nvSpPr>
            <p:cNvPr id="22" name="Google Shape;22;p19"/>
            <p:cNvSpPr/>
            <p:nvPr/>
          </p:nvSpPr>
          <p:spPr>
            <a:xfrm>
              <a:off x="-6438998" y="2920004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9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9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9"/>
            <p:cNvSpPr/>
            <p:nvPr/>
          </p:nvSpPr>
          <p:spPr>
            <a:xfrm>
              <a:off x="-6339468" y="3228147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9"/>
            <p:cNvSpPr/>
            <p:nvPr/>
          </p:nvSpPr>
          <p:spPr>
            <a:xfrm>
              <a:off x="-6339468" y="3274594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9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9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9"/>
            <p:cNvSpPr/>
            <p:nvPr/>
          </p:nvSpPr>
          <p:spPr>
            <a:xfrm>
              <a:off x="-6298860" y="3299543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19"/>
          <p:cNvGrpSpPr/>
          <p:nvPr/>
        </p:nvGrpSpPr>
        <p:grpSpPr>
          <a:xfrm>
            <a:off x="4477244" y="579793"/>
            <a:ext cx="298857" cy="675215"/>
            <a:chOff x="-3682431" y="3081530"/>
            <a:chExt cx="298857" cy="675215"/>
          </a:xfrm>
        </p:grpSpPr>
        <p:sp>
          <p:nvSpPr>
            <p:cNvPr id="31" name="Google Shape;31;p19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9"/>
            <p:cNvSpPr/>
            <p:nvPr/>
          </p:nvSpPr>
          <p:spPr>
            <a:xfrm>
              <a:off x="-3682431" y="3196454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9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;p19"/>
          <p:cNvGrpSpPr/>
          <p:nvPr/>
        </p:nvGrpSpPr>
        <p:grpSpPr>
          <a:xfrm>
            <a:off x="1015430" y="834113"/>
            <a:ext cx="1013600" cy="417295"/>
            <a:chOff x="-6009307" y="2159494"/>
            <a:chExt cx="1013600" cy="417295"/>
          </a:xfrm>
        </p:grpSpPr>
        <p:sp>
          <p:nvSpPr>
            <p:cNvPr id="35" name="Google Shape;35;p19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9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9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9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19"/>
          <p:cNvGrpSpPr/>
          <p:nvPr/>
        </p:nvGrpSpPr>
        <p:grpSpPr>
          <a:xfrm>
            <a:off x="2168772" y="491142"/>
            <a:ext cx="351490" cy="760265"/>
            <a:chOff x="-1506991" y="2132324"/>
            <a:chExt cx="351490" cy="760265"/>
          </a:xfrm>
        </p:grpSpPr>
        <p:sp>
          <p:nvSpPr>
            <p:cNvPr id="41" name="Google Shape;41;p19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9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9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9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45;p19"/>
          <p:cNvGrpSpPr/>
          <p:nvPr/>
        </p:nvGrpSpPr>
        <p:grpSpPr>
          <a:xfrm>
            <a:off x="7085914" y="4751667"/>
            <a:ext cx="532422" cy="292487"/>
            <a:chOff x="-2571948" y="3464254"/>
            <a:chExt cx="532422" cy="292487"/>
          </a:xfrm>
        </p:grpSpPr>
        <p:sp>
          <p:nvSpPr>
            <p:cNvPr id="46" name="Google Shape;46;p19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9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9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49;p19"/>
          <p:cNvGrpSpPr/>
          <p:nvPr/>
        </p:nvGrpSpPr>
        <p:grpSpPr>
          <a:xfrm>
            <a:off x="7618325" y="750937"/>
            <a:ext cx="510355" cy="503847"/>
            <a:chOff x="7618325" y="750937"/>
            <a:chExt cx="510355" cy="503847"/>
          </a:xfrm>
        </p:grpSpPr>
        <p:grpSp>
          <p:nvGrpSpPr>
            <p:cNvPr id="50" name="Google Shape;50;p19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51" name="Google Shape;51;p19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19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19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19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19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9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19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9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19"/>
            <p:cNvGrpSpPr/>
            <p:nvPr/>
          </p:nvGrpSpPr>
          <p:grpSpPr>
            <a:xfrm>
              <a:off x="7618325" y="754300"/>
              <a:ext cx="510355" cy="500484"/>
              <a:chOff x="-4199734" y="2435440"/>
              <a:chExt cx="466163" cy="457146"/>
            </a:xfrm>
          </p:grpSpPr>
          <p:sp>
            <p:nvSpPr>
              <p:cNvPr id="60" name="Google Shape;60;p19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9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9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9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9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9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9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9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68;p19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69" name="Google Shape;69;p19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9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9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" name="Google Shape;72;p19"/>
          <p:cNvGrpSpPr/>
          <p:nvPr/>
        </p:nvGrpSpPr>
        <p:grpSpPr>
          <a:xfrm>
            <a:off x="7231747" y="491149"/>
            <a:ext cx="351490" cy="760265"/>
            <a:chOff x="-1506991" y="2132324"/>
            <a:chExt cx="351490" cy="760265"/>
          </a:xfrm>
        </p:grpSpPr>
        <p:sp>
          <p:nvSpPr>
            <p:cNvPr id="73" name="Google Shape;73;p19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F55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1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0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19"/>
          <p:cNvGrpSpPr/>
          <p:nvPr/>
        </p:nvGrpSpPr>
        <p:grpSpPr>
          <a:xfrm>
            <a:off x="4883677" y="397453"/>
            <a:ext cx="451471" cy="858883"/>
            <a:chOff x="-6438998" y="2897865"/>
            <a:chExt cx="451471" cy="858883"/>
          </a:xfrm>
        </p:grpSpPr>
        <p:sp>
          <p:nvSpPr>
            <p:cNvPr id="78" name="Google Shape;78;p19"/>
            <p:cNvSpPr/>
            <p:nvPr/>
          </p:nvSpPr>
          <p:spPr>
            <a:xfrm>
              <a:off x="-6438998" y="2919629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9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-6339468" y="3227772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9"/>
            <p:cNvSpPr/>
            <p:nvPr/>
          </p:nvSpPr>
          <p:spPr>
            <a:xfrm>
              <a:off x="-6339468" y="3274219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-6298860" y="3299168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19"/>
          <p:cNvGrpSpPr/>
          <p:nvPr/>
        </p:nvGrpSpPr>
        <p:grpSpPr>
          <a:xfrm>
            <a:off x="5238312" y="4544050"/>
            <a:ext cx="511813" cy="500476"/>
            <a:chOff x="-4199734" y="2435440"/>
            <a:chExt cx="467494" cy="457139"/>
          </a:xfrm>
        </p:grpSpPr>
        <p:sp>
          <p:nvSpPr>
            <p:cNvPr id="87" name="Google Shape;87;p19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9"/>
          <p:cNvGrpSpPr/>
          <p:nvPr/>
        </p:nvGrpSpPr>
        <p:grpSpPr>
          <a:xfrm>
            <a:off x="3386493" y="4627238"/>
            <a:ext cx="1013600" cy="417295"/>
            <a:chOff x="-6009307" y="2159494"/>
            <a:chExt cx="1013600" cy="417295"/>
          </a:xfrm>
        </p:grpSpPr>
        <p:sp>
          <p:nvSpPr>
            <p:cNvPr id="96" name="Google Shape;96;p19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9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9"/>
          <p:cNvGrpSpPr/>
          <p:nvPr/>
        </p:nvGrpSpPr>
        <p:grpSpPr>
          <a:xfrm>
            <a:off x="4603732" y="4095401"/>
            <a:ext cx="430931" cy="949115"/>
            <a:chOff x="363244" y="841114"/>
            <a:chExt cx="430931" cy="949115"/>
          </a:xfrm>
        </p:grpSpPr>
        <p:sp>
          <p:nvSpPr>
            <p:cNvPr id="102" name="Google Shape;102;p19"/>
            <p:cNvSpPr/>
            <p:nvPr/>
          </p:nvSpPr>
          <p:spPr>
            <a:xfrm>
              <a:off x="363244" y="841114"/>
              <a:ext cx="430931" cy="949115"/>
            </a:xfrm>
            <a:custGeom>
              <a:rect b="b" l="l" r="r" t="t"/>
              <a:pathLst>
                <a:path extrusionOk="0" h="2533" w="1150">
                  <a:moveTo>
                    <a:pt x="1" y="0"/>
                  </a:moveTo>
                  <a:lnTo>
                    <a:pt x="1" y="2532"/>
                  </a:lnTo>
                  <a:lnTo>
                    <a:pt x="1149" y="2532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363244" y="1113519"/>
              <a:ext cx="430931" cy="676708"/>
            </a:xfrm>
            <a:custGeom>
              <a:rect b="b" l="l" r="r" t="t"/>
              <a:pathLst>
                <a:path extrusionOk="0" h="1806" w="1150">
                  <a:moveTo>
                    <a:pt x="1" y="481"/>
                  </a:moveTo>
                  <a:lnTo>
                    <a:pt x="1" y="1805"/>
                  </a:lnTo>
                  <a:lnTo>
                    <a:pt x="1149" y="1805"/>
                  </a:lnTo>
                  <a:lnTo>
                    <a:pt x="1149" y="481"/>
                  </a:lnTo>
                  <a:lnTo>
                    <a:pt x="1149" y="340"/>
                  </a:lnTo>
                  <a:lnTo>
                    <a:pt x="974" y="235"/>
                  </a:lnTo>
                  <a:lnTo>
                    <a:pt x="575" y="0"/>
                  </a:lnTo>
                  <a:lnTo>
                    <a:pt x="165" y="235"/>
                  </a:lnTo>
                  <a:lnTo>
                    <a:pt x="1" y="3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363244" y="841114"/>
              <a:ext cx="430931" cy="97047"/>
            </a:xfrm>
            <a:custGeom>
              <a:rect b="b" l="l" r="r" t="t"/>
              <a:pathLst>
                <a:path extrusionOk="0" h="259" w="1150">
                  <a:moveTo>
                    <a:pt x="1" y="0"/>
                  </a:moveTo>
                  <a:lnTo>
                    <a:pt x="1" y="258"/>
                  </a:lnTo>
                  <a:lnTo>
                    <a:pt x="1149" y="25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424698" y="1223305"/>
              <a:ext cx="356361" cy="355965"/>
            </a:xfrm>
            <a:custGeom>
              <a:rect b="b" l="l" r="r" t="t"/>
              <a:pathLst>
                <a:path extrusionOk="0" h="950" w="951">
                  <a:moveTo>
                    <a:pt x="411" y="950"/>
                  </a:moveTo>
                  <a:cubicBezTo>
                    <a:pt x="774" y="950"/>
                    <a:pt x="950" y="516"/>
                    <a:pt x="692" y="258"/>
                  </a:cubicBezTo>
                  <a:cubicBezTo>
                    <a:pt x="434" y="0"/>
                    <a:pt x="1" y="176"/>
                    <a:pt x="1" y="539"/>
                  </a:cubicBezTo>
                  <a:cubicBezTo>
                    <a:pt x="1" y="762"/>
                    <a:pt x="188" y="950"/>
                    <a:pt x="41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19"/>
          <p:cNvGrpSpPr/>
          <p:nvPr/>
        </p:nvGrpSpPr>
        <p:grpSpPr>
          <a:xfrm>
            <a:off x="1216882" y="2845039"/>
            <a:ext cx="430931" cy="949115"/>
            <a:chOff x="363244" y="841114"/>
            <a:chExt cx="430931" cy="949115"/>
          </a:xfrm>
        </p:grpSpPr>
        <p:sp>
          <p:nvSpPr>
            <p:cNvPr id="107" name="Google Shape;107;p19"/>
            <p:cNvSpPr/>
            <p:nvPr/>
          </p:nvSpPr>
          <p:spPr>
            <a:xfrm>
              <a:off x="363244" y="841114"/>
              <a:ext cx="430931" cy="949115"/>
            </a:xfrm>
            <a:custGeom>
              <a:rect b="b" l="l" r="r" t="t"/>
              <a:pathLst>
                <a:path extrusionOk="0" h="2533" w="1150">
                  <a:moveTo>
                    <a:pt x="1" y="0"/>
                  </a:moveTo>
                  <a:lnTo>
                    <a:pt x="1" y="2532"/>
                  </a:lnTo>
                  <a:lnTo>
                    <a:pt x="1149" y="2532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363244" y="1113519"/>
              <a:ext cx="430931" cy="676708"/>
            </a:xfrm>
            <a:custGeom>
              <a:rect b="b" l="l" r="r" t="t"/>
              <a:pathLst>
                <a:path extrusionOk="0" h="1806" w="1150">
                  <a:moveTo>
                    <a:pt x="1" y="481"/>
                  </a:moveTo>
                  <a:lnTo>
                    <a:pt x="1" y="1805"/>
                  </a:lnTo>
                  <a:lnTo>
                    <a:pt x="1149" y="1805"/>
                  </a:lnTo>
                  <a:lnTo>
                    <a:pt x="1149" y="481"/>
                  </a:lnTo>
                  <a:lnTo>
                    <a:pt x="1149" y="340"/>
                  </a:lnTo>
                  <a:lnTo>
                    <a:pt x="974" y="235"/>
                  </a:lnTo>
                  <a:lnTo>
                    <a:pt x="575" y="0"/>
                  </a:lnTo>
                  <a:lnTo>
                    <a:pt x="165" y="235"/>
                  </a:lnTo>
                  <a:lnTo>
                    <a:pt x="1" y="3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363244" y="841114"/>
              <a:ext cx="430931" cy="97047"/>
            </a:xfrm>
            <a:custGeom>
              <a:rect b="b" l="l" r="r" t="t"/>
              <a:pathLst>
                <a:path extrusionOk="0" h="259" w="1150">
                  <a:moveTo>
                    <a:pt x="1" y="0"/>
                  </a:moveTo>
                  <a:lnTo>
                    <a:pt x="1" y="258"/>
                  </a:lnTo>
                  <a:lnTo>
                    <a:pt x="1149" y="25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424698" y="1223305"/>
              <a:ext cx="356361" cy="355965"/>
            </a:xfrm>
            <a:custGeom>
              <a:rect b="b" l="l" r="r" t="t"/>
              <a:pathLst>
                <a:path extrusionOk="0" h="950" w="951">
                  <a:moveTo>
                    <a:pt x="411" y="950"/>
                  </a:moveTo>
                  <a:cubicBezTo>
                    <a:pt x="774" y="950"/>
                    <a:pt x="950" y="516"/>
                    <a:pt x="692" y="258"/>
                  </a:cubicBezTo>
                  <a:cubicBezTo>
                    <a:pt x="434" y="0"/>
                    <a:pt x="1" y="176"/>
                    <a:pt x="1" y="539"/>
                  </a:cubicBezTo>
                  <a:cubicBezTo>
                    <a:pt x="1" y="762"/>
                    <a:pt x="188" y="950"/>
                    <a:pt x="41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19"/>
          <p:cNvGrpSpPr/>
          <p:nvPr/>
        </p:nvGrpSpPr>
        <p:grpSpPr>
          <a:xfrm>
            <a:off x="600075" y="3294660"/>
            <a:ext cx="510350" cy="500466"/>
            <a:chOff x="-4199734" y="2435452"/>
            <a:chExt cx="466158" cy="457130"/>
          </a:xfrm>
        </p:grpSpPr>
        <p:sp>
          <p:nvSpPr>
            <p:cNvPr id="112" name="Google Shape;112;p19"/>
            <p:cNvSpPr/>
            <p:nvPr/>
          </p:nvSpPr>
          <p:spPr>
            <a:xfrm>
              <a:off x="-4199725" y="2435452"/>
              <a:ext cx="466149" cy="241676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-4199734" y="2677131"/>
              <a:ext cx="466158" cy="215451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19"/>
          <p:cNvGrpSpPr/>
          <p:nvPr/>
        </p:nvGrpSpPr>
        <p:grpSpPr>
          <a:xfrm>
            <a:off x="8195359" y="3034861"/>
            <a:ext cx="351490" cy="760265"/>
            <a:chOff x="-1506991" y="2132324"/>
            <a:chExt cx="351490" cy="760265"/>
          </a:xfrm>
        </p:grpSpPr>
        <p:sp>
          <p:nvSpPr>
            <p:cNvPr id="121" name="Google Shape;121;p19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7827869" y="3126255"/>
            <a:ext cx="298857" cy="675490"/>
            <a:chOff x="-3682443" y="3081530"/>
            <a:chExt cx="298857" cy="675490"/>
          </a:xfrm>
        </p:grpSpPr>
        <p:sp>
          <p:nvSpPr>
            <p:cNvPr id="126" name="Google Shape;126;p19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9"/>
          <p:cNvSpPr txBox="1"/>
          <p:nvPr>
            <p:ph type="ctrTitle"/>
          </p:nvPr>
        </p:nvSpPr>
        <p:spPr>
          <a:xfrm>
            <a:off x="904350" y="1557750"/>
            <a:ext cx="7335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19"/>
          <p:cNvSpPr txBox="1"/>
          <p:nvPr>
            <p:ph idx="1" type="subTitle"/>
          </p:nvPr>
        </p:nvSpPr>
        <p:spPr>
          <a:xfrm>
            <a:off x="2166050" y="2675225"/>
            <a:ext cx="4812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8"/>
          <p:cNvSpPr txBox="1"/>
          <p:nvPr>
            <p:ph type="title"/>
          </p:nvPr>
        </p:nvSpPr>
        <p:spPr>
          <a:xfrm>
            <a:off x="4447750" y="2740200"/>
            <a:ext cx="4189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7" name="Google Shape;357;p28"/>
          <p:cNvSpPr txBox="1"/>
          <p:nvPr>
            <p:ph idx="2" type="title"/>
          </p:nvPr>
        </p:nvSpPr>
        <p:spPr>
          <a:xfrm>
            <a:off x="4447750" y="1665000"/>
            <a:ext cx="1956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58" name="Google Shape;358;p28"/>
          <p:cNvSpPr txBox="1"/>
          <p:nvPr>
            <p:ph idx="1" type="subTitle"/>
          </p:nvPr>
        </p:nvSpPr>
        <p:spPr>
          <a:xfrm>
            <a:off x="4447750" y="3461400"/>
            <a:ext cx="31542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8"/>
          <p:cNvSpPr/>
          <p:nvPr/>
        </p:nvSpPr>
        <p:spPr>
          <a:xfrm>
            <a:off x="-4428" y="1254763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28"/>
          <p:cNvGrpSpPr/>
          <p:nvPr/>
        </p:nvGrpSpPr>
        <p:grpSpPr>
          <a:xfrm>
            <a:off x="4154994" y="579793"/>
            <a:ext cx="298857" cy="675215"/>
            <a:chOff x="-3682431" y="3081530"/>
            <a:chExt cx="298857" cy="675215"/>
          </a:xfrm>
        </p:grpSpPr>
        <p:sp>
          <p:nvSpPr>
            <p:cNvPr id="361" name="Google Shape;361;p28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-3682431" y="3196454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28"/>
          <p:cNvGrpSpPr/>
          <p:nvPr/>
        </p:nvGrpSpPr>
        <p:grpSpPr>
          <a:xfrm>
            <a:off x="7926325" y="750937"/>
            <a:ext cx="510355" cy="503847"/>
            <a:chOff x="7618325" y="750937"/>
            <a:chExt cx="510355" cy="503847"/>
          </a:xfrm>
        </p:grpSpPr>
        <p:grpSp>
          <p:nvGrpSpPr>
            <p:cNvPr id="365" name="Google Shape;365;p28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366" name="Google Shape;366;p28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8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8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28"/>
            <p:cNvGrpSpPr/>
            <p:nvPr/>
          </p:nvGrpSpPr>
          <p:grpSpPr>
            <a:xfrm>
              <a:off x="7618325" y="754300"/>
              <a:ext cx="510355" cy="500484"/>
              <a:chOff x="-4199734" y="2435440"/>
              <a:chExt cx="466163" cy="457146"/>
            </a:xfrm>
          </p:grpSpPr>
          <p:sp>
            <p:nvSpPr>
              <p:cNvPr id="375" name="Google Shape;375;p28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8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8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3" name="Google Shape;383;p28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384" name="Google Shape;384;p28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8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7" name="Google Shape;387;p28"/>
          <p:cNvGrpSpPr/>
          <p:nvPr/>
        </p:nvGrpSpPr>
        <p:grpSpPr>
          <a:xfrm>
            <a:off x="714855" y="834138"/>
            <a:ext cx="1013600" cy="417295"/>
            <a:chOff x="-6009307" y="2159494"/>
            <a:chExt cx="1013600" cy="417295"/>
          </a:xfrm>
        </p:grpSpPr>
        <p:sp>
          <p:nvSpPr>
            <p:cNvPr id="388" name="Google Shape;388;p28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7539747" y="491149"/>
            <a:ext cx="351490" cy="760265"/>
            <a:chOff x="-1506991" y="2132324"/>
            <a:chExt cx="351490" cy="760265"/>
          </a:xfrm>
        </p:grpSpPr>
        <p:sp>
          <p:nvSpPr>
            <p:cNvPr id="394" name="Google Shape;394;p28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F55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1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0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28"/>
          <p:cNvGrpSpPr/>
          <p:nvPr/>
        </p:nvGrpSpPr>
        <p:grpSpPr>
          <a:xfrm>
            <a:off x="4561427" y="397453"/>
            <a:ext cx="451471" cy="858883"/>
            <a:chOff x="-6438998" y="2897865"/>
            <a:chExt cx="451471" cy="858883"/>
          </a:xfrm>
        </p:grpSpPr>
        <p:sp>
          <p:nvSpPr>
            <p:cNvPr id="399" name="Google Shape;399;p28"/>
            <p:cNvSpPr/>
            <p:nvPr/>
          </p:nvSpPr>
          <p:spPr>
            <a:xfrm>
              <a:off x="-6438998" y="2919629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-6339468" y="3227772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-6339468" y="3274219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-6298860" y="3299168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28"/>
          <p:cNvGrpSpPr/>
          <p:nvPr/>
        </p:nvGrpSpPr>
        <p:grpSpPr>
          <a:xfrm flipH="1">
            <a:off x="715204" y="2776849"/>
            <a:ext cx="351490" cy="760265"/>
            <a:chOff x="-1506991" y="2132324"/>
            <a:chExt cx="351490" cy="760265"/>
          </a:xfrm>
        </p:grpSpPr>
        <p:sp>
          <p:nvSpPr>
            <p:cNvPr id="408" name="Google Shape;408;p28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28"/>
          <p:cNvGrpSpPr/>
          <p:nvPr/>
        </p:nvGrpSpPr>
        <p:grpSpPr>
          <a:xfrm flipH="1">
            <a:off x="1458552" y="2868243"/>
            <a:ext cx="298857" cy="675490"/>
            <a:chOff x="-3682443" y="3081530"/>
            <a:chExt cx="298857" cy="675490"/>
          </a:xfrm>
        </p:grpSpPr>
        <p:sp>
          <p:nvSpPr>
            <p:cNvPr id="413" name="Google Shape;413;p28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28"/>
          <p:cNvSpPr/>
          <p:nvPr/>
        </p:nvSpPr>
        <p:spPr>
          <a:xfrm flipH="1">
            <a:off x="-4437" y="3537113"/>
            <a:ext cx="2363085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8"/>
          <p:cNvSpPr/>
          <p:nvPr/>
        </p:nvSpPr>
        <p:spPr>
          <a:xfrm flipH="1">
            <a:off x="3800623" y="4355100"/>
            <a:ext cx="633277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3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9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1" name="Google Shape;421;p29"/>
          <p:cNvSpPr txBox="1"/>
          <p:nvPr>
            <p:ph idx="1" type="subTitle"/>
          </p:nvPr>
        </p:nvSpPr>
        <p:spPr>
          <a:xfrm>
            <a:off x="839588" y="1662574"/>
            <a:ext cx="207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422" name="Google Shape;422;p29"/>
          <p:cNvSpPr txBox="1"/>
          <p:nvPr>
            <p:ph idx="2" type="subTitle"/>
          </p:nvPr>
        </p:nvSpPr>
        <p:spPr>
          <a:xfrm>
            <a:off x="839575" y="2005463"/>
            <a:ext cx="207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29"/>
          <p:cNvSpPr txBox="1"/>
          <p:nvPr>
            <p:ph idx="3" type="subTitle"/>
          </p:nvPr>
        </p:nvSpPr>
        <p:spPr>
          <a:xfrm>
            <a:off x="6229043" y="1662574"/>
            <a:ext cx="207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424" name="Google Shape;424;p29"/>
          <p:cNvSpPr txBox="1"/>
          <p:nvPr>
            <p:ph idx="4" type="subTitle"/>
          </p:nvPr>
        </p:nvSpPr>
        <p:spPr>
          <a:xfrm>
            <a:off x="6229038" y="2005463"/>
            <a:ext cx="207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29"/>
          <p:cNvSpPr txBox="1"/>
          <p:nvPr>
            <p:ph idx="5" type="subTitle"/>
          </p:nvPr>
        </p:nvSpPr>
        <p:spPr>
          <a:xfrm>
            <a:off x="3534318" y="1662574"/>
            <a:ext cx="207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426" name="Google Shape;426;p29"/>
          <p:cNvSpPr txBox="1"/>
          <p:nvPr>
            <p:ph idx="6" type="subTitle"/>
          </p:nvPr>
        </p:nvSpPr>
        <p:spPr>
          <a:xfrm>
            <a:off x="3534303" y="2005463"/>
            <a:ext cx="207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112200" y="1166025"/>
            <a:ext cx="1753069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29"/>
          <p:cNvGrpSpPr/>
          <p:nvPr/>
        </p:nvGrpSpPr>
        <p:grpSpPr>
          <a:xfrm>
            <a:off x="7889077" y="873542"/>
            <a:ext cx="532422" cy="292487"/>
            <a:chOff x="-2571948" y="3464254"/>
            <a:chExt cx="532422" cy="292487"/>
          </a:xfrm>
        </p:grpSpPr>
        <p:sp>
          <p:nvSpPr>
            <p:cNvPr id="429" name="Google Shape;429;p29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29"/>
          <p:cNvGrpSpPr/>
          <p:nvPr/>
        </p:nvGrpSpPr>
        <p:grpSpPr>
          <a:xfrm>
            <a:off x="707175" y="665562"/>
            <a:ext cx="511813" cy="500476"/>
            <a:chOff x="-4199734" y="2435440"/>
            <a:chExt cx="467494" cy="457139"/>
          </a:xfrm>
        </p:grpSpPr>
        <p:sp>
          <p:nvSpPr>
            <p:cNvPr id="433" name="Google Shape;433;p29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29"/>
          <p:cNvSpPr/>
          <p:nvPr/>
        </p:nvSpPr>
        <p:spPr>
          <a:xfrm>
            <a:off x="7278750" y="1166025"/>
            <a:ext cx="1753069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66671" y="4360875"/>
            <a:ext cx="2848346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3208171" y="4360875"/>
            <a:ext cx="2848346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6349671" y="4360875"/>
            <a:ext cx="2848346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0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48" name="Google Shape;448;p30"/>
          <p:cNvGrpSpPr/>
          <p:nvPr/>
        </p:nvGrpSpPr>
        <p:grpSpPr>
          <a:xfrm>
            <a:off x="708257" y="735251"/>
            <a:ext cx="440567" cy="430762"/>
            <a:chOff x="-4199734" y="2435440"/>
            <a:chExt cx="467494" cy="457139"/>
          </a:xfrm>
        </p:grpSpPr>
        <p:sp>
          <p:nvSpPr>
            <p:cNvPr id="449" name="Google Shape;449;p30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30"/>
          <p:cNvGrpSpPr/>
          <p:nvPr/>
        </p:nvGrpSpPr>
        <p:grpSpPr>
          <a:xfrm>
            <a:off x="7945939" y="914269"/>
            <a:ext cx="458309" cy="251743"/>
            <a:chOff x="-2571948" y="3464254"/>
            <a:chExt cx="532422" cy="292487"/>
          </a:xfrm>
        </p:grpSpPr>
        <p:sp>
          <p:nvSpPr>
            <p:cNvPr id="458" name="Google Shape;458;p30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30"/>
          <p:cNvSpPr/>
          <p:nvPr/>
        </p:nvSpPr>
        <p:spPr>
          <a:xfrm>
            <a:off x="-112200" y="1161350"/>
            <a:ext cx="1472560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0"/>
          <p:cNvSpPr/>
          <p:nvPr/>
        </p:nvSpPr>
        <p:spPr>
          <a:xfrm>
            <a:off x="7790625" y="1161350"/>
            <a:ext cx="1472560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1"/>
          <p:cNvSpPr txBox="1"/>
          <p:nvPr>
            <p:ph type="title"/>
          </p:nvPr>
        </p:nvSpPr>
        <p:spPr>
          <a:xfrm>
            <a:off x="2477250" y="2816950"/>
            <a:ext cx="4189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6" name="Google Shape;466;p31"/>
          <p:cNvSpPr txBox="1"/>
          <p:nvPr>
            <p:ph idx="2" type="title"/>
          </p:nvPr>
        </p:nvSpPr>
        <p:spPr>
          <a:xfrm>
            <a:off x="3593850" y="1787350"/>
            <a:ext cx="1956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7" name="Google Shape;467;p31"/>
          <p:cNvSpPr txBox="1"/>
          <p:nvPr>
            <p:ph idx="1" type="subTitle"/>
          </p:nvPr>
        </p:nvSpPr>
        <p:spPr>
          <a:xfrm>
            <a:off x="2994900" y="3538150"/>
            <a:ext cx="31542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31"/>
          <p:cNvSpPr/>
          <p:nvPr/>
        </p:nvSpPr>
        <p:spPr>
          <a:xfrm>
            <a:off x="-4428" y="1254763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31"/>
          <p:cNvGrpSpPr/>
          <p:nvPr/>
        </p:nvGrpSpPr>
        <p:grpSpPr>
          <a:xfrm flipH="1">
            <a:off x="4791709" y="579793"/>
            <a:ext cx="298857" cy="675215"/>
            <a:chOff x="-3682431" y="3081530"/>
            <a:chExt cx="298857" cy="675215"/>
          </a:xfrm>
        </p:grpSpPr>
        <p:sp>
          <p:nvSpPr>
            <p:cNvPr id="470" name="Google Shape;470;p31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-3682431" y="3196454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31"/>
          <p:cNvGrpSpPr/>
          <p:nvPr/>
        </p:nvGrpSpPr>
        <p:grpSpPr>
          <a:xfrm flipH="1">
            <a:off x="4086930" y="750937"/>
            <a:ext cx="510355" cy="503847"/>
            <a:chOff x="7618325" y="750937"/>
            <a:chExt cx="510355" cy="503847"/>
          </a:xfrm>
        </p:grpSpPr>
        <p:grpSp>
          <p:nvGrpSpPr>
            <p:cNvPr id="474" name="Google Shape;474;p31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475" name="Google Shape;475;p31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3" name="Google Shape;483;p31"/>
            <p:cNvGrpSpPr/>
            <p:nvPr/>
          </p:nvGrpSpPr>
          <p:grpSpPr>
            <a:xfrm>
              <a:off x="7618325" y="754300"/>
              <a:ext cx="510355" cy="500484"/>
              <a:chOff x="-4199734" y="2435440"/>
              <a:chExt cx="466163" cy="457146"/>
            </a:xfrm>
          </p:grpSpPr>
          <p:sp>
            <p:nvSpPr>
              <p:cNvPr id="484" name="Google Shape;484;p31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2" name="Google Shape;492;p31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493" name="Google Shape;493;p31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6" name="Google Shape;496;p31"/>
          <p:cNvGrpSpPr/>
          <p:nvPr/>
        </p:nvGrpSpPr>
        <p:grpSpPr>
          <a:xfrm flipH="1">
            <a:off x="7461518" y="834138"/>
            <a:ext cx="1013600" cy="417295"/>
            <a:chOff x="-6009307" y="2159494"/>
            <a:chExt cx="1013600" cy="417295"/>
          </a:xfrm>
        </p:grpSpPr>
        <p:sp>
          <p:nvSpPr>
            <p:cNvPr id="497" name="Google Shape;497;p31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p31"/>
          <p:cNvGrpSpPr/>
          <p:nvPr/>
        </p:nvGrpSpPr>
        <p:grpSpPr>
          <a:xfrm flipH="1">
            <a:off x="1298736" y="491149"/>
            <a:ext cx="351490" cy="760265"/>
            <a:chOff x="-1506991" y="2132324"/>
            <a:chExt cx="351490" cy="760265"/>
          </a:xfrm>
        </p:grpSpPr>
        <p:sp>
          <p:nvSpPr>
            <p:cNvPr id="503" name="Google Shape;503;p31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F55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1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0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31"/>
          <p:cNvGrpSpPr/>
          <p:nvPr/>
        </p:nvGrpSpPr>
        <p:grpSpPr>
          <a:xfrm flipH="1">
            <a:off x="660050" y="397453"/>
            <a:ext cx="451471" cy="858883"/>
            <a:chOff x="-6438998" y="2897865"/>
            <a:chExt cx="451471" cy="858883"/>
          </a:xfrm>
        </p:grpSpPr>
        <p:sp>
          <p:nvSpPr>
            <p:cNvPr id="508" name="Google Shape;508;p31"/>
            <p:cNvSpPr/>
            <p:nvPr/>
          </p:nvSpPr>
          <p:spPr>
            <a:xfrm>
              <a:off x="-6438998" y="2919629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-6339468" y="3227772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-6339468" y="3274219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-6298860" y="3299168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31"/>
          <p:cNvSpPr/>
          <p:nvPr/>
        </p:nvSpPr>
        <p:spPr>
          <a:xfrm flipH="1">
            <a:off x="2664662" y="4355100"/>
            <a:ext cx="3814688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2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2"/>
          <p:cNvSpPr txBox="1"/>
          <p:nvPr>
            <p:ph idx="1" type="subTitle"/>
          </p:nvPr>
        </p:nvSpPr>
        <p:spPr>
          <a:xfrm>
            <a:off x="2496600" y="3503150"/>
            <a:ext cx="2075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520" name="Google Shape;520;p32"/>
          <p:cNvSpPr txBox="1"/>
          <p:nvPr>
            <p:ph idx="2" type="subTitle"/>
          </p:nvPr>
        </p:nvSpPr>
        <p:spPr>
          <a:xfrm>
            <a:off x="2496600" y="3890462"/>
            <a:ext cx="2075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32"/>
          <p:cNvSpPr txBox="1"/>
          <p:nvPr>
            <p:ph idx="3" type="subTitle"/>
          </p:nvPr>
        </p:nvSpPr>
        <p:spPr>
          <a:xfrm>
            <a:off x="4571988" y="1723837"/>
            <a:ext cx="2075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522" name="Google Shape;522;p32"/>
          <p:cNvSpPr txBox="1"/>
          <p:nvPr>
            <p:ph idx="4" type="subTitle"/>
          </p:nvPr>
        </p:nvSpPr>
        <p:spPr>
          <a:xfrm>
            <a:off x="4572000" y="2116525"/>
            <a:ext cx="2075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3" name="Google Shape;523;p32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33"/>
          <p:cNvGrpSpPr/>
          <p:nvPr/>
        </p:nvGrpSpPr>
        <p:grpSpPr>
          <a:xfrm>
            <a:off x="7885943" y="4031990"/>
            <a:ext cx="549810" cy="1011941"/>
            <a:chOff x="258700" y="1864415"/>
            <a:chExt cx="558637" cy="1028186"/>
          </a:xfrm>
        </p:grpSpPr>
        <p:sp>
          <p:nvSpPr>
            <p:cNvPr id="527" name="Google Shape;527;p33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03218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33"/>
          <p:cNvGrpSpPr/>
          <p:nvPr/>
        </p:nvGrpSpPr>
        <p:grpSpPr>
          <a:xfrm>
            <a:off x="1455187" y="4196582"/>
            <a:ext cx="375006" cy="847605"/>
            <a:chOff x="-3682443" y="3081530"/>
            <a:chExt cx="298857" cy="675490"/>
          </a:xfrm>
        </p:grpSpPr>
        <p:sp>
          <p:nvSpPr>
            <p:cNvPr id="531" name="Google Shape;531;p33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p33"/>
          <p:cNvGrpSpPr/>
          <p:nvPr/>
        </p:nvGrpSpPr>
        <p:grpSpPr>
          <a:xfrm>
            <a:off x="4317564" y="3905798"/>
            <a:ext cx="508877" cy="1137925"/>
            <a:chOff x="-3694604" y="1903759"/>
            <a:chExt cx="444046" cy="992954"/>
          </a:xfrm>
        </p:grpSpPr>
        <p:sp>
          <p:nvSpPr>
            <p:cNvPr id="535" name="Google Shape;535;p33"/>
            <p:cNvSpPr/>
            <p:nvPr/>
          </p:nvSpPr>
          <p:spPr>
            <a:xfrm>
              <a:off x="-3694604" y="1921369"/>
              <a:ext cx="417816" cy="975344"/>
            </a:xfrm>
            <a:custGeom>
              <a:rect b="b" l="l" r="r" t="t"/>
              <a:pathLst>
                <a:path extrusionOk="0" h="2603" w="1115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D94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-3694604" y="1952094"/>
              <a:ext cx="303525" cy="944619"/>
            </a:xfrm>
            <a:custGeom>
              <a:rect b="b" l="l" r="r" t="t"/>
              <a:pathLst>
                <a:path extrusionOk="0" h="2521" w="81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-3549588" y="1903759"/>
              <a:ext cx="119162" cy="92926"/>
            </a:xfrm>
            <a:custGeom>
              <a:rect b="b" l="l" r="r" t="t"/>
              <a:pathLst>
                <a:path extrusionOk="0" h="248" w="318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-3667999" y="2277331"/>
              <a:ext cx="417441" cy="417416"/>
            </a:xfrm>
            <a:custGeom>
              <a:rect b="b" l="l" r="r" t="t"/>
              <a:pathLst>
                <a:path extrusionOk="0" h="1114" w="1114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33"/>
          <p:cNvGrpSpPr/>
          <p:nvPr/>
        </p:nvGrpSpPr>
        <p:grpSpPr>
          <a:xfrm>
            <a:off x="708257" y="4464481"/>
            <a:ext cx="593203" cy="580064"/>
            <a:chOff x="-4199734" y="2435440"/>
            <a:chExt cx="467494" cy="457139"/>
          </a:xfrm>
        </p:grpSpPr>
        <p:sp>
          <p:nvSpPr>
            <p:cNvPr id="540" name="Google Shape;540;p33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33"/>
          <p:cNvSpPr/>
          <p:nvPr/>
        </p:nvSpPr>
        <p:spPr>
          <a:xfrm>
            <a:off x="-3" y="3162663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3"/>
          <p:cNvSpPr txBox="1"/>
          <p:nvPr>
            <p:ph type="title"/>
          </p:nvPr>
        </p:nvSpPr>
        <p:spPr>
          <a:xfrm>
            <a:off x="4188413" y="766225"/>
            <a:ext cx="36165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0" name="Google Shape;550;p33"/>
          <p:cNvSpPr txBox="1"/>
          <p:nvPr>
            <p:ph idx="1" type="subTitle"/>
          </p:nvPr>
        </p:nvSpPr>
        <p:spPr>
          <a:xfrm>
            <a:off x="4188426" y="2042425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4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4"/>
          <p:cNvSpPr txBox="1"/>
          <p:nvPr>
            <p:ph type="title"/>
          </p:nvPr>
        </p:nvSpPr>
        <p:spPr>
          <a:xfrm>
            <a:off x="707325" y="454550"/>
            <a:ext cx="772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4" name="Google Shape;554;p34"/>
          <p:cNvSpPr txBox="1"/>
          <p:nvPr>
            <p:ph idx="1" type="body"/>
          </p:nvPr>
        </p:nvSpPr>
        <p:spPr>
          <a:xfrm>
            <a:off x="707325" y="1165800"/>
            <a:ext cx="77292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5"/>
          <p:cNvSpPr txBox="1"/>
          <p:nvPr>
            <p:ph idx="1" type="subTitle"/>
          </p:nvPr>
        </p:nvSpPr>
        <p:spPr>
          <a:xfrm>
            <a:off x="867775" y="3356413"/>
            <a:ext cx="30585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8" name="Google Shape;558;p35"/>
          <p:cNvSpPr txBox="1"/>
          <p:nvPr>
            <p:ph type="title"/>
          </p:nvPr>
        </p:nvSpPr>
        <p:spPr>
          <a:xfrm>
            <a:off x="867650" y="798913"/>
            <a:ext cx="3614700" cy="25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9" name="Google Shape;559;p35"/>
          <p:cNvSpPr/>
          <p:nvPr/>
        </p:nvSpPr>
        <p:spPr>
          <a:xfrm>
            <a:off x="66670" y="4360875"/>
            <a:ext cx="914402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6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6"/>
          <p:cNvSpPr txBox="1"/>
          <p:nvPr>
            <p:ph type="title"/>
          </p:nvPr>
        </p:nvSpPr>
        <p:spPr>
          <a:xfrm>
            <a:off x="1643850" y="1229550"/>
            <a:ext cx="58563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3" name="Google Shape;563;p36"/>
          <p:cNvSpPr/>
          <p:nvPr/>
        </p:nvSpPr>
        <p:spPr>
          <a:xfrm>
            <a:off x="-118575" y="1409450"/>
            <a:ext cx="18880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36"/>
          <p:cNvGrpSpPr/>
          <p:nvPr/>
        </p:nvGrpSpPr>
        <p:grpSpPr>
          <a:xfrm flipH="1">
            <a:off x="798151" y="2877050"/>
            <a:ext cx="419869" cy="414515"/>
            <a:chOff x="7618325" y="750937"/>
            <a:chExt cx="510355" cy="503847"/>
          </a:xfrm>
        </p:grpSpPr>
        <p:grpSp>
          <p:nvGrpSpPr>
            <p:cNvPr id="565" name="Google Shape;565;p36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566" name="Google Shape;566;p36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6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6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6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6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6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6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36"/>
            <p:cNvGrpSpPr/>
            <p:nvPr/>
          </p:nvGrpSpPr>
          <p:grpSpPr>
            <a:xfrm>
              <a:off x="7618325" y="754300"/>
              <a:ext cx="510355" cy="500484"/>
              <a:chOff x="-4199734" y="2435440"/>
              <a:chExt cx="466163" cy="457146"/>
            </a:xfrm>
          </p:grpSpPr>
          <p:sp>
            <p:nvSpPr>
              <p:cNvPr id="575" name="Google Shape;575;p36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6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6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6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6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6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" name="Google Shape;583;p36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584" name="Google Shape;584;p36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6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7" name="Google Shape;587;p36"/>
          <p:cNvGrpSpPr/>
          <p:nvPr/>
        </p:nvGrpSpPr>
        <p:grpSpPr>
          <a:xfrm flipH="1">
            <a:off x="922730" y="717721"/>
            <a:ext cx="371425" cy="706603"/>
            <a:chOff x="-6438998" y="2897865"/>
            <a:chExt cx="451471" cy="858883"/>
          </a:xfrm>
        </p:grpSpPr>
        <p:sp>
          <p:nvSpPr>
            <p:cNvPr id="588" name="Google Shape;588;p36"/>
            <p:cNvSpPr/>
            <p:nvPr/>
          </p:nvSpPr>
          <p:spPr>
            <a:xfrm>
              <a:off x="-6438998" y="2919629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-6339468" y="3227772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-6339468" y="3274219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-6298860" y="3299168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36"/>
          <p:cNvGrpSpPr/>
          <p:nvPr/>
        </p:nvGrpSpPr>
        <p:grpSpPr>
          <a:xfrm>
            <a:off x="7957221" y="2576065"/>
            <a:ext cx="388626" cy="739563"/>
            <a:chOff x="-6438998" y="2897865"/>
            <a:chExt cx="451471" cy="859258"/>
          </a:xfrm>
        </p:grpSpPr>
        <p:sp>
          <p:nvSpPr>
            <p:cNvPr id="597" name="Google Shape;597;p36"/>
            <p:cNvSpPr/>
            <p:nvPr/>
          </p:nvSpPr>
          <p:spPr>
            <a:xfrm>
              <a:off x="-6438998" y="2920004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-6339468" y="3228147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-6339468" y="3274594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-6298860" y="3299543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36"/>
          <p:cNvSpPr/>
          <p:nvPr/>
        </p:nvSpPr>
        <p:spPr>
          <a:xfrm>
            <a:off x="-118574" y="3291574"/>
            <a:ext cx="18880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6"/>
          <p:cNvSpPr/>
          <p:nvPr/>
        </p:nvSpPr>
        <p:spPr>
          <a:xfrm>
            <a:off x="1" y="5044475"/>
            <a:ext cx="1657399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6"/>
          <p:cNvSpPr/>
          <p:nvPr/>
        </p:nvSpPr>
        <p:spPr>
          <a:xfrm>
            <a:off x="7301043" y="1407775"/>
            <a:ext cx="18880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6"/>
          <p:cNvSpPr/>
          <p:nvPr/>
        </p:nvSpPr>
        <p:spPr>
          <a:xfrm>
            <a:off x="7365998" y="3308224"/>
            <a:ext cx="18880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36"/>
          <p:cNvGrpSpPr/>
          <p:nvPr/>
        </p:nvGrpSpPr>
        <p:grpSpPr>
          <a:xfrm>
            <a:off x="4413372" y="4227559"/>
            <a:ext cx="365317" cy="816903"/>
            <a:chOff x="-3694604" y="1903759"/>
            <a:chExt cx="444046" cy="992954"/>
          </a:xfrm>
        </p:grpSpPr>
        <p:sp>
          <p:nvSpPr>
            <p:cNvPr id="610" name="Google Shape;610;p36"/>
            <p:cNvSpPr/>
            <p:nvPr/>
          </p:nvSpPr>
          <p:spPr>
            <a:xfrm>
              <a:off x="-3694604" y="1921369"/>
              <a:ext cx="417816" cy="975344"/>
            </a:xfrm>
            <a:custGeom>
              <a:rect b="b" l="l" r="r" t="t"/>
              <a:pathLst>
                <a:path extrusionOk="0" h="2603" w="1115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-3694604" y="1952094"/>
              <a:ext cx="303525" cy="944619"/>
            </a:xfrm>
            <a:custGeom>
              <a:rect b="b" l="l" r="r" t="t"/>
              <a:pathLst>
                <a:path extrusionOk="0" h="2521" w="81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-3549588" y="1903759"/>
              <a:ext cx="119162" cy="92926"/>
            </a:xfrm>
            <a:custGeom>
              <a:rect b="b" l="l" r="r" t="t"/>
              <a:pathLst>
                <a:path extrusionOk="0" h="248" w="318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-3667999" y="2277331"/>
              <a:ext cx="417441" cy="417416"/>
            </a:xfrm>
            <a:custGeom>
              <a:rect b="b" l="l" r="r" t="t"/>
              <a:pathLst>
                <a:path extrusionOk="0" h="1114" w="1114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36"/>
          <p:cNvGrpSpPr/>
          <p:nvPr/>
        </p:nvGrpSpPr>
        <p:grpSpPr>
          <a:xfrm flipH="1">
            <a:off x="7630148" y="4259752"/>
            <a:ext cx="439268" cy="784712"/>
            <a:chOff x="258700" y="1864415"/>
            <a:chExt cx="575561" cy="1028186"/>
          </a:xfrm>
        </p:grpSpPr>
        <p:sp>
          <p:nvSpPr>
            <p:cNvPr id="615" name="Google Shape;615;p36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36"/>
          <p:cNvGrpSpPr/>
          <p:nvPr/>
        </p:nvGrpSpPr>
        <p:grpSpPr>
          <a:xfrm flipH="1">
            <a:off x="689416" y="4685297"/>
            <a:ext cx="872507" cy="359165"/>
            <a:chOff x="-6009307" y="2159494"/>
            <a:chExt cx="1013600" cy="417295"/>
          </a:xfrm>
        </p:grpSpPr>
        <p:sp>
          <p:nvSpPr>
            <p:cNvPr id="619" name="Google Shape;619;p36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36"/>
          <p:cNvGrpSpPr/>
          <p:nvPr/>
        </p:nvGrpSpPr>
        <p:grpSpPr>
          <a:xfrm flipH="1">
            <a:off x="8152027" y="4390102"/>
            <a:ext cx="302562" cy="654360"/>
            <a:chOff x="-1506991" y="2132324"/>
            <a:chExt cx="351490" cy="760265"/>
          </a:xfrm>
        </p:grpSpPr>
        <p:sp>
          <p:nvSpPr>
            <p:cNvPr id="625" name="Google Shape;625;p36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36"/>
          <p:cNvGrpSpPr/>
          <p:nvPr/>
        </p:nvGrpSpPr>
        <p:grpSpPr>
          <a:xfrm>
            <a:off x="7348613" y="1050272"/>
            <a:ext cx="872507" cy="359165"/>
            <a:chOff x="-6009307" y="2159494"/>
            <a:chExt cx="1013600" cy="417295"/>
          </a:xfrm>
        </p:grpSpPr>
        <p:sp>
          <p:nvSpPr>
            <p:cNvPr id="630" name="Google Shape;630;p36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7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7"/>
          <p:cNvSpPr txBox="1"/>
          <p:nvPr>
            <p:ph type="title"/>
          </p:nvPr>
        </p:nvSpPr>
        <p:spPr>
          <a:xfrm>
            <a:off x="5501100" y="320825"/>
            <a:ext cx="2935500" cy="26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8" name="Google Shape;638;p37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>
            <a:hlinkClick action="ppaction://hlinksldjump" r:id="rId2"/>
          </p:cNvPr>
          <p:cNvSpPr txBox="1"/>
          <p:nvPr>
            <p:ph type="title"/>
          </p:nvPr>
        </p:nvSpPr>
        <p:spPr>
          <a:xfrm flipH="1">
            <a:off x="894350" y="883538"/>
            <a:ext cx="1418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835650" y="1970388"/>
            <a:ext cx="15363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669600" y="1512888"/>
            <a:ext cx="186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0">
            <a:hlinkClick action="ppaction://hlinksldjump" r:id="rId4"/>
          </p:cNvPr>
          <p:cNvSpPr txBox="1"/>
          <p:nvPr>
            <p:ph idx="3" type="title"/>
          </p:nvPr>
        </p:nvSpPr>
        <p:spPr>
          <a:xfrm flipH="1">
            <a:off x="2873150" y="883538"/>
            <a:ext cx="1418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4" type="subTitle"/>
          </p:nvPr>
        </p:nvSpPr>
        <p:spPr>
          <a:xfrm>
            <a:off x="2814450" y="1970388"/>
            <a:ext cx="15363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>
            <a:hlinkClick action="ppaction://hlinksldjump" r:id="rId5"/>
          </p:cNvPr>
          <p:cNvSpPr txBox="1"/>
          <p:nvPr>
            <p:ph idx="5" type="subTitle"/>
          </p:nvPr>
        </p:nvSpPr>
        <p:spPr>
          <a:xfrm>
            <a:off x="2648325" y="1512888"/>
            <a:ext cx="186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0">
            <a:hlinkClick action="ppaction://hlinksldjump" r:id="rId6"/>
          </p:cNvPr>
          <p:cNvSpPr txBox="1"/>
          <p:nvPr>
            <p:ph idx="6" type="title"/>
          </p:nvPr>
        </p:nvSpPr>
        <p:spPr>
          <a:xfrm flipH="1">
            <a:off x="4851950" y="2132413"/>
            <a:ext cx="1418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7" type="subTitle"/>
          </p:nvPr>
        </p:nvSpPr>
        <p:spPr>
          <a:xfrm>
            <a:off x="4793250" y="3219263"/>
            <a:ext cx="15363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0">
            <a:hlinkClick action="ppaction://hlinksldjump" r:id="rId7"/>
          </p:cNvPr>
          <p:cNvSpPr txBox="1"/>
          <p:nvPr>
            <p:ph idx="8" type="subTitle"/>
          </p:nvPr>
        </p:nvSpPr>
        <p:spPr>
          <a:xfrm>
            <a:off x="4627200" y="2761763"/>
            <a:ext cx="186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>
            <a:hlinkClick action="ppaction://hlinksldjump" r:id="rId8"/>
          </p:cNvPr>
          <p:cNvSpPr txBox="1"/>
          <p:nvPr>
            <p:ph idx="9" type="title"/>
          </p:nvPr>
        </p:nvSpPr>
        <p:spPr>
          <a:xfrm flipH="1">
            <a:off x="6830750" y="2132413"/>
            <a:ext cx="1418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13" type="subTitle"/>
          </p:nvPr>
        </p:nvSpPr>
        <p:spPr>
          <a:xfrm>
            <a:off x="6772050" y="3219263"/>
            <a:ext cx="15363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0">
            <a:hlinkClick action="ppaction://hlinksldjump" r:id="rId9"/>
          </p:cNvPr>
          <p:cNvSpPr txBox="1"/>
          <p:nvPr>
            <p:ph idx="14" type="subTitle"/>
          </p:nvPr>
        </p:nvSpPr>
        <p:spPr>
          <a:xfrm>
            <a:off x="6606000" y="2761763"/>
            <a:ext cx="186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0"/>
          <p:cNvSpPr/>
          <p:nvPr/>
        </p:nvSpPr>
        <p:spPr>
          <a:xfrm>
            <a:off x="4684155" y="960688"/>
            <a:ext cx="435080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20"/>
          <p:cNvGrpSpPr/>
          <p:nvPr/>
        </p:nvGrpSpPr>
        <p:grpSpPr>
          <a:xfrm>
            <a:off x="5898739" y="668217"/>
            <a:ext cx="532422" cy="292487"/>
            <a:chOff x="-2571948" y="3464254"/>
            <a:chExt cx="532422" cy="292487"/>
          </a:xfrm>
        </p:grpSpPr>
        <p:sp>
          <p:nvSpPr>
            <p:cNvPr id="147" name="Google Shape;147;p20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5279700" y="460225"/>
            <a:ext cx="511813" cy="500476"/>
            <a:chOff x="-4199734" y="2435440"/>
            <a:chExt cx="467494" cy="457139"/>
          </a:xfrm>
        </p:grpSpPr>
        <p:sp>
          <p:nvSpPr>
            <p:cNvPr id="151" name="Google Shape;151;p20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/>
          <p:nvPr/>
        </p:nvSpPr>
        <p:spPr>
          <a:xfrm>
            <a:off x="27" y="14100"/>
            <a:ext cx="104367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8"/>
          <p:cNvSpPr txBox="1"/>
          <p:nvPr>
            <p:ph hasCustomPrompt="1" type="title"/>
          </p:nvPr>
        </p:nvSpPr>
        <p:spPr>
          <a:xfrm>
            <a:off x="1673550" y="2175850"/>
            <a:ext cx="57969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2" name="Google Shape;642;p38"/>
          <p:cNvSpPr txBox="1"/>
          <p:nvPr>
            <p:ph idx="1" type="body"/>
          </p:nvPr>
        </p:nvSpPr>
        <p:spPr>
          <a:xfrm>
            <a:off x="1774100" y="3658850"/>
            <a:ext cx="55959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3" name="Google Shape;643;p38"/>
          <p:cNvSpPr/>
          <p:nvPr/>
        </p:nvSpPr>
        <p:spPr>
          <a:xfrm>
            <a:off x="66670" y="1256313"/>
            <a:ext cx="914402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" name="Google Shape;644;p38"/>
          <p:cNvGrpSpPr/>
          <p:nvPr/>
        </p:nvGrpSpPr>
        <p:grpSpPr>
          <a:xfrm flipH="1">
            <a:off x="4702096" y="579793"/>
            <a:ext cx="298857" cy="675215"/>
            <a:chOff x="-3682431" y="3081530"/>
            <a:chExt cx="298857" cy="675215"/>
          </a:xfrm>
        </p:grpSpPr>
        <p:sp>
          <p:nvSpPr>
            <p:cNvPr id="645" name="Google Shape;645;p38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-3682431" y="3196454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38"/>
          <p:cNvGrpSpPr/>
          <p:nvPr/>
        </p:nvGrpSpPr>
        <p:grpSpPr>
          <a:xfrm flipH="1">
            <a:off x="7115080" y="834113"/>
            <a:ext cx="1013600" cy="417295"/>
            <a:chOff x="-6009307" y="2159494"/>
            <a:chExt cx="1013600" cy="417295"/>
          </a:xfrm>
        </p:grpSpPr>
        <p:sp>
          <p:nvSpPr>
            <p:cNvPr id="649" name="Google Shape;649;p38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p38"/>
          <p:cNvGrpSpPr/>
          <p:nvPr/>
        </p:nvGrpSpPr>
        <p:grpSpPr>
          <a:xfrm flipH="1">
            <a:off x="6623849" y="491142"/>
            <a:ext cx="351490" cy="760265"/>
            <a:chOff x="-1506991" y="2132324"/>
            <a:chExt cx="351490" cy="760265"/>
          </a:xfrm>
        </p:grpSpPr>
        <p:sp>
          <p:nvSpPr>
            <p:cNvPr id="655" name="Google Shape;655;p38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p38"/>
          <p:cNvGrpSpPr/>
          <p:nvPr/>
        </p:nvGrpSpPr>
        <p:grpSpPr>
          <a:xfrm flipH="1">
            <a:off x="1015430" y="750937"/>
            <a:ext cx="510355" cy="503847"/>
            <a:chOff x="7618325" y="750937"/>
            <a:chExt cx="510355" cy="503847"/>
          </a:xfrm>
        </p:grpSpPr>
        <p:grpSp>
          <p:nvGrpSpPr>
            <p:cNvPr id="660" name="Google Shape;660;p38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661" name="Google Shape;661;p38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38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38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38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38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38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38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38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9" name="Google Shape;669;p38"/>
            <p:cNvGrpSpPr/>
            <p:nvPr/>
          </p:nvGrpSpPr>
          <p:grpSpPr>
            <a:xfrm>
              <a:off x="7618325" y="754300"/>
              <a:ext cx="510355" cy="500484"/>
              <a:chOff x="-4199734" y="2435440"/>
              <a:chExt cx="466163" cy="457146"/>
            </a:xfrm>
          </p:grpSpPr>
          <p:sp>
            <p:nvSpPr>
              <p:cNvPr id="670" name="Google Shape;670;p38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38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8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8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8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8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38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38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8" name="Google Shape;678;p38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679" name="Google Shape;679;p38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38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38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2" name="Google Shape;682;p38"/>
          <p:cNvGrpSpPr/>
          <p:nvPr/>
        </p:nvGrpSpPr>
        <p:grpSpPr>
          <a:xfrm flipH="1">
            <a:off x="1560874" y="491149"/>
            <a:ext cx="351490" cy="760265"/>
            <a:chOff x="-1506991" y="2132324"/>
            <a:chExt cx="351490" cy="760265"/>
          </a:xfrm>
        </p:grpSpPr>
        <p:sp>
          <p:nvSpPr>
            <p:cNvPr id="683" name="Google Shape;683;p38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F55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1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38"/>
          <p:cNvGrpSpPr/>
          <p:nvPr/>
        </p:nvGrpSpPr>
        <p:grpSpPr>
          <a:xfrm flipH="1">
            <a:off x="4143050" y="397453"/>
            <a:ext cx="451471" cy="858883"/>
            <a:chOff x="-6438998" y="2897865"/>
            <a:chExt cx="451471" cy="858883"/>
          </a:xfrm>
        </p:grpSpPr>
        <p:sp>
          <p:nvSpPr>
            <p:cNvPr id="688" name="Google Shape;688;p38"/>
            <p:cNvSpPr/>
            <p:nvPr/>
          </p:nvSpPr>
          <p:spPr>
            <a:xfrm>
              <a:off x="-6438998" y="2919629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-6339468" y="3227772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-6339468" y="3274219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-6298860" y="3299168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0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0"/>
          <p:cNvSpPr txBox="1"/>
          <p:nvPr>
            <p:ph type="title"/>
          </p:nvPr>
        </p:nvSpPr>
        <p:spPr>
          <a:xfrm>
            <a:off x="1552228" y="3751050"/>
            <a:ext cx="603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0" name="Google Shape;700;p40"/>
          <p:cNvSpPr txBox="1"/>
          <p:nvPr>
            <p:ph idx="1" type="subTitle"/>
          </p:nvPr>
        </p:nvSpPr>
        <p:spPr>
          <a:xfrm>
            <a:off x="1200200" y="2074650"/>
            <a:ext cx="67437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1" name="Google Shape;701;p40"/>
          <p:cNvSpPr/>
          <p:nvPr/>
        </p:nvSpPr>
        <p:spPr>
          <a:xfrm>
            <a:off x="-16" y="1126188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" name="Google Shape;702;p40"/>
          <p:cNvGrpSpPr/>
          <p:nvPr/>
        </p:nvGrpSpPr>
        <p:grpSpPr>
          <a:xfrm>
            <a:off x="699775" y="626522"/>
            <a:ext cx="510350" cy="500466"/>
            <a:chOff x="-4199734" y="2435452"/>
            <a:chExt cx="466158" cy="457130"/>
          </a:xfrm>
        </p:grpSpPr>
        <p:sp>
          <p:nvSpPr>
            <p:cNvPr id="703" name="Google Shape;703;p40"/>
            <p:cNvSpPr/>
            <p:nvPr/>
          </p:nvSpPr>
          <p:spPr>
            <a:xfrm>
              <a:off x="-4199725" y="2435452"/>
              <a:ext cx="466149" cy="241676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-4199734" y="2677131"/>
              <a:ext cx="466158" cy="215451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40"/>
          <p:cNvGrpSpPr/>
          <p:nvPr/>
        </p:nvGrpSpPr>
        <p:grpSpPr>
          <a:xfrm>
            <a:off x="8085184" y="366724"/>
            <a:ext cx="351490" cy="760265"/>
            <a:chOff x="-1506991" y="2132324"/>
            <a:chExt cx="351490" cy="760265"/>
          </a:xfrm>
        </p:grpSpPr>
        <p:sp>
          <p:nvSpPr>
            <p:cNvPr id="712" name="Google Shape;712;p40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p40"/>
          <p:cNvGrpSpPr/>
          <p:nvPr/>
        </p:nvGrpSpPr>
        <p:grpSpPr>
          <a:xfrm>
            <a:off x="7652719" y="451793"/>
            <a:ext cx="298857" cy="675215"/>
            <a:chOff x="-3682431" y="3081530"/>
            <a:chExt cx="298857" cy="675215"/>
          </a:xfrm>
        </p:grpSpPr>
        <p:sp>
          <p:nvSpPr>
            <p:cNvPr id="717" name="Google Shape;717;p40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-3682431" y="3196454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40"/>
          <p:cNvGrpSpPr/>
          <p:nvPr/>
        </p:nvGrpSpPr>
        <p:grpSpPr>
          <a:xfrm>
            <a:off x="1503339" y="834517"/>
            <a:ext cx="532422" cy="292487"/>
            <a:chOff x="-2571948" y="3464254"/>
            <a:chExt cx="532422" cy="292487"/>
          </a:xfrm>
        </p:grpSpPr>
        <p:sp>
          <p:nvSpPr>
            <p:cNvPr id="721" name="Google Shape;721;p40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_1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1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1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7" name="Google Shape;727;p41"/>
          <p:cNvSpPr/>
          <p:nvPr/>
        </p:nvSpPr>
        <p:spPr>
          <a:xfrm>
            <a:off x="66670" y="1166025"/>
            <a:ext cx="914402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 2">
  <p:cSld name="CUSTOM_13_1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2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2"/>
          <p:cNvSpPr txBox="1"/>
          <p:nvPr>
            <p:ph idx="1" type="subTitle"/>
          </p:nvPr>
        </p:nvSpPr>
        <p:spPr>
          <a:xfrm>
            <a:off x="2243275" y="2088225"/>
            <a:ext cx="20241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31" name="Google Shape;731;p42"/>
          <p:cNvSpPr txBox="1"/>
          <p:nvPr>
            <p:ph idx="2" type="subTitle"/>
          </p:nvPr>
        </p:nvSpPr>
        <p:spPr>
          <a:xfrm>
            <a:off x="2243275" y="2420925"/>
            <a:ext cx="2024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2" name="Google Shape;732;p42"/>
          <p:cNvSpPr txBox="1"/>
          <p:nvPr>
            <p:ph idx="3" type="subTitle"/>
          </p:nvPr>
        </p:nvSpPr>
        <p:spPr>
          <a:xfrm>
            <a:off x="6412575" y="2577450"/>
            <a:ext cx="20241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33" name="Google Shape;733;p42"/>
          <p:cNvSpPr txBox="1"/>
          <p:nvPr>
            <p:ph idx="4" type="subTitle"/>
          </p:nvPr>
        </p:nvSpPr>
        <p:spPr>
          <a:xfrm>
            <a:off x="6412575" y="2910150"/>
            <a:ext cx="20241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4" name="Google Shape;734;p42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3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7" name="Google Shape;737;p43"/>
          <p:cNvSpPr txBox="1"/>
          <p:nvPr>
            <p:ph idx="1" type="subTitle"/>
          </p:nvPr>
        </p:nvSpPr>
        <p:spPr>
          <a:xfrm>
            <a:off x="1293674" y="1649775"/>
            <a:ext cx="1706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38" name="Google Shape;738;p43"/>
          <p:cNvSpPr txBox="1"/>
          <p:nvPr>
            <p:ph idx="2" type="subTitle"/>
          </p:nvPr>
        </p:nvSpPr>
        <p:spPr>
          <a:xfrm>
            <a:off x="1293674" y="2084482"/>
            <a:ext cx="1706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9" name="Google Shape;739;p43"/>
          <p:cNvSpPr txBox="1"/>
          <p:nvPr>
            <p:ph idx="3" type="subTitle"/>
          </p:nvPr>
        </p:nvSpPr>
        <p:spPr>
          <a:xfrm>
            <a:off x="6731625" y="1649775"/>
            <a:ext cx="1706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40" name="Google Shape;740;p43"/>
          <p:cNvSpPr txBox="1"/>
          <p:nvPr>
            <p:ph idx="4" type="subTitle"/>
          </p:nvPr>
        </p:nvSpPr>
        <p:spPr>
          <a:xfrm>
            <a:off x="6731625" y="2084483"/>
            <a:ext cx="1706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1" name="Google Shape;741;p43"/>
          <p:cNvSpPr txBox="1"/>
          <p:nvPr>
            <p:ph idx="5" type="subTitle"/>
          </p:nvPr>
        </p:nvSpPr>
        <p:spPr>
          <a:xfrm>
            <a:off x="4012724" y="1649775"/>
            <a:ext cx="1706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42" name="Google Shape;742;p43"/>
          <p:cNvSpPr txBox="1"/>
          <p:nvPr>
            <p:ph idx="6" type="subTitle"/>
          </p:nvPr>
        </p:nvSpPr>
        <p:spPr>
          <a:xfrm>
            <a:off x="4012724" y="2084482"/>
            <a:ext cx="1706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3" name="Google Shape;743;p43"/>
          <p:cNvSpPr txBox="1"/>
          <p:nvPr>
            <p:ph idx="7" type="subTitle"/>
          </p:nvPr>
        </p:nvSpPr>
        <p:spPr>
          <a:xfrm>
            <a:off x="1293674" y="3194163"/>
            <a:ext cx="1706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44" name="Google Shape;744;p43"/>
          <p:cNvSpPr txBox="1"/>
          <p:nvPr>
            <p:ph idx="8" type="subTitle"/>
          </p:nvPr>
        </p:nvSpPr>
        <p:spPr>
          <a:xfrm>
            <a:off x="1293674" y="3628871"/>
            <a:ext cx="1706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5" name="Google Shape;745;p43"/>
          <p:cNvSpPr txBox="1"/>
          <p:nvPr>
            <p:ph idx="9" type="subTitle"/>
          </p:nvPr>
        </p:nvSpPr>
        <p:spPr>
          <a:xfrm>
            <a:off x="6731625" y="3194166"/>
            <a:ext cx="1706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46" name="Google Shape;746;p43"/>
          <p:cNvSpPr txBox="1"/>
          <p:nvPr>
            <p:ph idx="13" type="subTitle"/>
          </p:nvPr>
        </p:nvSpPr>
        <p:spPr>
          <a:xfrm>
            <a:off x="6731625" y="3628875"/>
            <a:ext cx="1706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7" name="Google Shape;747;p43"/>
          <p:cNvSpPr txBox="1"/>
          <p:nvPr>
            <p:ph idx="14" type="subTitle"/>
          </p:nvPr>
        </p:nvSpPr>
        <p:spPr>
          <a:xfrm>
            <a:off x="4012649" y="3194163"/>
            <a:ext cx="1706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48" name="Google Shape;748;p43"/>
          <p:cNvSpPr txBox="1"/>
          <p:nvPr>
            <p:ph idx="15" type="subTitle"/>
          </p:nvPr>
        </p:nvSpPr>
        <p:spPr>
          <a:xfrm>
            <a:off x="4012649" y="3628871"/>
            <a:ext cx="1706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9" name="Google Shape;749;p43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3"/>
          <p:cNvSpPr/>
          <p:nvPr/>
        </p:nvSpPr>
        <p:spPr>
          <a:xfrm>
            <a:off x="66670" y="4360875"/>
            <a:ext cx="914402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4"/>
          <p:cNvSpPr txBox="1"/>
          <p:nvPr>
            <p:ph type="title"/>
          </p:nvPr>
        </p:nvSpPr>
        <p:spPr>
          <a:xfrm>
            <a:off x="981078" y="2302900"/>
            <a:ext cx="3087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53" name="Google Shape;753;p44"/>
          <p:cNvSpPr txBox="1"/>
          <p:nvPr>
            <p:ph idx="2" type="title"/>
          </p:nvPr>
        </p:nvSpPr>
        <p:spPr>
          <a:xfrm>
            <a:off x="5075925" y="2302900"/>
            <a:ext cx="3087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54" name="Google Shape;754;p44"/>
          <p:cNvSpPr txBox="1"/>
          <p:nvPr>
            <p:ph idx="1" type="subTitle"/>
          </p:nvPr>
        </p:nvSpPr>
        <p:spPr>
          <a:xfrm>
            <a:off x="981075" y="3187300"/>
            <a:ext cx="3087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44"/>
          <p:cNvSpPr txBox="1"/>
          <p:nvPr>
            <p:ph idx="3" type="subTitle"/>
          </p:nvPr>
        </p:nvSpPr>
        <p:spPr>
          <a:xfrm>
            <a:off x="5075924" y="3187300"/>
            <a:ext cx="3087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44"/>
          <p:cNvSpPr/>
          <p:nvPr/>
        </p:nvSpPr>
        <p:spPr>
          <a:xfrm>
            <a:off x="-792376" y="14100"/>
            <a:ext cx="99363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44"/>
          <p:cNvGrpSpPr/>
          <p:nvPr/>
        </p:nvGrpSpPr>
        <p:grpSpPr>
          <a:xfrm flipH="1">
            <a:off x="7926236" y="341335"/>
            <a:ext cx="510349" cy="911693"/>
            <a:chOff x="258700" y="1864415"/>
            <a:chExt cx="575561" cy="1028186"/>
          </a:xfrm>
        </p:grpSpPr>
        <p:sp>
          <p:nvSpPr>
            <p:cNvPr id="758" name="Google Shape;758;p44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44"/>
          <p:cNvGrpSpPr/>
          <p:nvPr/>
        </p:nvGrpSpPr>
        <p:grpSpPr>
          <a:xfrm flipH="1">
            <a:off x="1215524" y="960167"/>
            <a:ext cx="532422" cy="292487"/>
            <a:chOff x="-2571948" y="3464254"/>
            <a:chExt cx="532422" cy="292487"/>
          </a:xfrm>
        </p:grpSpPr>
        <p:sp>
          <p:nvSpPr>
            <p:cNvPr id="762" name="Google Shape;762;p44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" name="Google Shape;765;p44"/>
          <p:cNvGrpSpPr/>
          <p:nvPr/>
        </p:nvGrpSpPr>
        <p:grpSpPr>
          <a:xfrm>
            <a:off x="4621484" y="489449"/>
            <a:ext cx="351490" cy="760265"/>
            <a:chOff x="-1506991" y="2132324"/>
            <a:chExt cx="351490" cy="760265"/>
          </a:xfrm>
        </p:grpSpPr>
        <p:sp>
          <p:nvSpPr>
            <p:cNvPr id="766" name="Google Shape;766;p44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44"/>
          <p:cNvSpPr/>
          <p:nvPr/>
        </p:nvSpPr>
        <p:spPr>
          <a:xfrm>
            <a:off x="-56100" y="1256325"/>
            <a:ext cx="9266804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1" name="Google Shape;771;p44"/>
          <p:cNvGrpSpPr/>
          <p:nvPr/>
        </p:nvGrpSpPr>
        <p:grpSpPr>
          <a:xfrm flipH="1">
            <a:off x="707320" y="492739"/>
            <a:ext cx="399461" cy="760271"/>
            <a:chOff x="-6438998" y="2897865"/>
            <a:chExt cx="451471" cy="859258"/>
          </a:xfrm>
        </p:grpSpPr>
        <p:sp>
          <p:nvSpPr>
            <p:cNvPr id="772" name="Google Shape;772;p44"/>
            <p:cNvSpPr/>
            <p:nvPr/>
          </p:nvSpPr>
          <p:spPr>
            <a:xfrm>
              <a:off x="-6438998" y="2920004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-6339468" y="3228147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-6339468" y="3274594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-6298860" y="3299543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0" name="Google Shape;780;p44"/>
          <p:cNvGrpSpPr/>
          <p:nvPr/>
        </p:nvGrpSpPr>
        <p:grpSpPr>
          <a:xfrm>
            <a:off x="4253994" y="580843"/>
            <a:ext cx="298857" cy="675490"/>
            <a:chOff x="-3682443" y="3081530"/>
            <a:chExt cx="298857" cy="675490"/>
          </a:xfrm>
        </p:grpSpPr>
        <p:sp>
          <p:nvSpPr>
            <p:cNvPr id="781" name="Google Shape;781;p44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8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5"/>
          <p:cNvSpPr txBox="1"/>
          <p:nvPr>
            <p:ph idx="1" type="subTitle"/>
          </p:nvPr>
        </p:nvSpPr>
        <p:spPr>
          <a:xfrm>
            <a:off x="2742940" y="2636122"/>
            <a:ext cx="1593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86" name="Google Shape;786;p45"/>
          <p:cNvSpPr txBox="1"/>
          <p:nvPr>
            <p:ph idx="2" type="subTitle"/>
          </p:nvPr>
        </p:nvSpPr>
        <p:spPr>
          <a:xfrm>
            <a:off x="2742940" y="2948425"/>
            <a:ext cx="1593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7" name="Google Shape;787;p45"/>
          <p:cNvSpPr txBox="1"/>
          <p:nvPr>
            <p:ph idx="3" type="subTitle"/>
          </p:nvPr>
        </p:nvSpPr>
        <p:spPr>
          <a:xfrm>
            <a:off x="4778725" y="2636122"/>
            <a:ext cx="1593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88" name="Google Shape;788;p45"/>
          <p:cNvSpPr txBox="1"/>
          <p:nvPr>
            <p:ph idx="4" type="subTitle"/>
          </p:nvPr>
        </p:nvSpPr>
        <p:spPr>
          <a:xfrm>
            <a:off x="4778725" y="2948425"/>
            <a:ext cx="1593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9" name="Google Shape;789;p45"/>
          <p:cNvSpPr txBox="1"/>
          <p:nvPr>
            <p:ph idx="5" type="subTitle"/>
          </p:nvPr>
        </p:nvSpPr>
        <p:spPr>
          <a:xfrm>
            <a:off x="707184" y="2636122"/>
            <a:ext cx="1593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90" name="Google Shape;790;p45"/>
          <p:cNvSpPr txBox="1"/>
          <p:nvPr>
            <p:ph idx="6" type="subTitle"/>
          </p:nvPr>
        </p:nvSpPr>
        <p:spPr>
          <a:xfrm>
            <a:off x="707184" y="2948425"/>
            <a:ext cx="1593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1" name="Google Shape;791;p45"/>
          <p:cNvSpPr txBox="1"/>
          <p:nvPr>
            <p:ph idx="7" type="subTitle"/>
          </p:nvPr>
        </p:nvSpPr>
        <p:spPr>
          <a:xfrm>
            <a:off x="6843084" y="2636122"/>
            <a:ext cx="1593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92" name="Google Shape;792;p45"/>
          <p:cNvSpPr txBox="1"/>
          <p:nvPr>
            <p:ph idx="8" type="subTitle"/>
          </p:nvPr>
        </p:nvSpPr>
        <p:spPr>
          <a:xfrm>
            <a:off x="6843084" y="2948425"/>
            <a:ext cx="1593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3" name="Google Shape;793;p45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4" name="Google Shape;794;p45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5" name="Google Shape;795;p45"/>
          <p:cNvGrpSpPr/>
          <p:nvPr/>
        </p:nvGrpSpPr>
        <p:grpSpPr>
          <a:xfrm>
            <a:off x="8048046" y="516765"/>
            <a:ext cx="388626" cy="739563"/>
            <a:chOff x="-6438998" y="2897865"/>
            <a:chExt cx="451471" cy="859258"/>
          </a:xfrm>
        </p:grpSpPr>
        <p:sp>
          <p:nvSpPr>
            <p:cNvPr id="796" name="Google Shape;796;p45"/>
            <p:cNvSpPr/>
            <p:nvPr/>
          </p:nvSpPr>
          <p:spPr>
            <a:xfrm>
              <a:off x="-6438998" y="2920004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-6339468" y="3228147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-6339468" y="3274594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-6298860" y="3299543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4" name="Google Shape;804;p45"/>
          <p:cNvGrpSpPr/>
          <p:nvPr/>
        </p:nvGrpSpPr>
        <p:grpSpPr>
          <a:xfrm flipH="1">
            <a:off x="707184" y="439409"/>
            <a:ext cx="365317" cy="816903"/>
            <a:chOff x="-3694604" y="1903759"/>
            <a:chExt cx="444046" cy="992954"/>
          </a:xfrm>
        </p:grpSpPr>
        <p:sp>
          <p:nvSpPr>
            <p:cNvPr id="805" name="Google Shape;805;p45"/>
            <p:cNvSpPr/>
            <p:nvPr/>
          </p:nvSpPr>
          <p:spPr>
            <a:xfrm>
              <a:off x="-3694604" y="1921369"/>
              <a:ext cx="417816" cy="975344"/>
            </a:xfrm>
            <a:custGeom>
              <a:rect b="b" l="l" r="r" t="t"/>
              <a:pathLst>
                <a:path extrusionOk="0" h="2603" w="1115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-3694604" y="1952094"/>
              <a:ext cx="303525" cy="944619"/>
            </a:xfrm>
            <a:custGeom>
              <a:rect b="b" l="l" r="r" t="t"/>
              <a:pathLst>
                <a:path extrusionOk="0" h="2521" w="81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-3549588" y="1903759"/>
              <a:ext cx="119162" cy="92926"/>
            </a:xfrm>
            <a:custGeom>
              <a:rect b="b" l="l" r="r" t="t"/>
              <a:pathLst>
                <a:path extrusionOk="0" h="248" w="318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-3667999" y="2277331"/>
              <a:ext cx="417441" cy="417416"/>
            </a:xfrm>
            <a:custGeom>
              <a:rect b="b" l="l" r="r" t="t"/>
              <a:pathLst>
                <a:path extrusionOk="0" h="1114" w="1114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9" name="Google Shape;809;p45"/>
          <p:cNvGrpSpPr/>
          <p:nvPr/>
        </p:nvGrpSpPr>
        <p:grpSpPr>
          <a:xfrm>
            <a:off x="1159982" y="825551"/>
            <a:ext cx="440567" cy="430762"/>
            <a:chOff x="-4199734" y="2435440"/>
            <a:chExt cx="467494" cy="457139"/>
          </a:xfrm>
        </p:grpSpPr>
        <p:sp>
          <p:nvSpPr>
            <p:cNvPr id="810" name="Google Shape;810;p45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p45"/>
          <p:cNvGrpSpPr/>
          <p:nvPr/>
        </p:nvGrpSpPr>
        <p:grpSpPr>
          <a:xfrm>
            <a:off x="7553264" y="1004569"/>
            <a:ext cx="458309" cy="251743"/>
            <a:chOff x="-2571948" y="3464254"/>
            <a:chExt cx="532422" cy="292487"/>
          </a:xfrm>
        </p:grpSpPr>
        <p:sp>
          <p:nvSpPr>
            <p:cNvPr id="819" name="Google Shape;819;p45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5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5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45"/>
          <p:cNvSpPr/>
          <p:nvPr/>
        </p:nvSpPr>
        <p:spPr>
          <a:xfrm>
            <a:off x="66670" y="4360875"/>
            <a:ext cx="914402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6"/>
          <p:cNvSpPr txBox="1"/>
          <p:nvPr>
            <p:ph idx="1" type="subTitle"/>
          </p:nvPr>
        </p:nvSpPr>
        <p:spPr>
          <a:xfrm flipH="1">
            <a:off x="715263" y="3188825"/>
            <a:ext cx="3404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46"/>
          <p:cNvSpPr txBox="1"/>
          <p:nvPr>
            <p:ph type="title"/>
          </p:nvPr>
        </p:nvSpPr>
        <p:spPr>
          <a:xfrm>
            <a:off x="715238" y="2343725"/>
            <a:ext cx="3404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6" name="Google Shape;826;p46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6"/>
          <p:cNvSpPr/>
          <p:nvPr/>
        </p:nvSpPr>
        <p:spPr>
          <a:xfrm>
            <a:off x="66675" y="1349538"/>
            <a:ext cx="4505338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p46"/>
          <p:cNvGrpSpPr/>
          <p:nvPr/>
        </p:nvGrpSpPr>
        <p:grpSpPr>
          <a:xfrm>
            <a:off x="715267" y="747445"/>
            <a:ext cx="337048" cy="602106"/>
            <a:chOff x="258700" y="1864415"/>
            <a:chExt cx="575561" cy="1028186"/>
          </a:xfrm>
        </p:grpSpPr>
        <p:sp>
          <p:nvSpPr>
            <p:cNvPr id="829" name="Google Shape;829;p46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6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46"/>
          <p:cNvGrpSpPr/>
          <p:nvPr/>
        </p:nvGrpSpPr>
        <p:grpSpPr>
          <a:xfrm flipH="1">
            <a:off x="1203556" y="1097810"/>
            <a:ext cx="458309" cy="251743"/>
            <a:chOff x="-2571948" y="3464254"/>
            <a:chExt cx="532422" cy="292487"/>
          </a:xfrm>
        </p:grpSpPr>
        <p:sp>
          <p:nvSpPr>
            <p:cNvPr id="833" name="Google Shape;833;p46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6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6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6" name="Google Shape;836;p46"/>
          <p:cNvGrpSpPr/>
          <p:nvPr/>
        </p:nvGrpSpPr>
        <p:grpSpPr>
          <a:xfrm flipH="1">
            <a:off x="3638339" y="747417"/>
            <a:ext cx="266372" cy="602132"/>
            <a:chOff x="-3682443" y="3081530"/>
            <a:chExt cx="298857" cy="675490"/>
          </a:xfrm>
        </p:grpSpPr>
        <p:sp>
          <p:nvSpPr>
            <p:cNvPr id="837" name="Google Shape;837;p46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2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7"/>
          <p:cNvSpPr txBox="1"/>
          <p:nvPr>
            <p:ph idx="1" type="subTitle"/>
          </p:nvPr>
        </p:nvSpPr>
        <p:spPr>
          <a:xfrm flipH="1">
            <a:off x="711313" y="3003975"/>
            <a:ext cx="3404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47"/>
          <p:cNvSpPr txBox="1"/>
          <p:nvPr>
            <p:ph type="title"/>
          </p:nvPr>
        </p:nvSpPr>
        <p:spPr>
          <a:xfrm>
            <a:off x="711275" y="2158875"/>
            <a:ext cx="3404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3" name="Google Shape;843;p47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" name="Google Shape;844;p47"/>
          <p:cNvGrpSpPr/>
          <p:nvPr/>
        </p:nvGrpSpPr>
        <p:grpSpPr>
          <a:xfrm>
            <a:off x="715267" y="940970"/>
            <a:ext cx="337048" cy="602106"/>
            <a:chOff x="258700" y="1864415"/>
            <a:chExt cx="575561" cy="1028186"/>
          </a:xfrm>
        </p:grpSpPr>
        <p:sp>
          <p:nvSpPr>
            <p:cNvPr id="845" name="Google Shape;845;p47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8" name="Google Shape;848;p47"/>
          <p:cNvGrpSpPr/>
          <p:nvPr/>
        </p:nvGrpSpPr>
        <p:grpSpPr>
          <a:xfrm flipH="1">
            <a:off x="1133456" y="1291197"/>
            <a:ext cx="458309" cy="251743"/>
            <a:chOff x="-2571948" y="3464254"/>
            <a:chExt cx="532422" cy="292487"/>
          </a:xfrm>
        </p:grpSpPr>
        <p:sp>
          <p:nvSpPr>
            <p:cNvPr id="849" name="Google Shape;849;p47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2" name="Google Shape;852;p47"/>
          <p:cNvGrpSpPr/>
          <p:nvPr/>
        </p:nvGrpSpPr>
        <p:grpSpPr>
          <a:xfrm>
            <a:off x="3468936" y="789290"/>
            <a:ext cx="337031" cy="753652"/>
            <a:chOff x="-3694604" y="1903759"/>
            <a:chExt cx="444046" cy="992954"/>
          </a:xfrm>
        </p:grpSpPr>
        <p:sp>
          <p:nvSpPr>
            <p:cNvPr id="853" name="Google Shape;853;p47"/>
            <p:cNvSpPr/>
            <p:nvPr/>
          </p:nvSpPr>
          <p:spPr>
            <a:xfrm>
              <a:off x="-3694604" y="1921369"/>
              <a:ext cx="417816" cy="975344"/>
            </a:xfrm>
            <a:custGeom>
              <a:rect b="b" l="l" r="r" t="t"/>
              <a:pathLst>
                <a:path extrusionOk="0" h="2603" w="1115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-3694604" y="1952094"/>
              <a:ext cx="303525" cy="944619"/>
            </a:xfrm>
            <a:custGeom>
              <a:rect b="b" l="l" r="r" t="t"/>
              <a:pathLst>
                <a:path extrusionOk="0" h="2521" w="81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-3549588" y="1903759"/>
              <a:ext cx="119162" cy="92926"/>
            </a:xfrm>
            <a:custGeom>
              <a:rect b="b" l="l" r="r" t="t"/>
              <a:pathLst>
                <a:path extrusionOk="0" h="248" w="318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-3667999" y="2277331"/>
              <a:ext cx="417441" cy="417416"/>
            </a:xfrm>
            <a:custGeom>
              <a:rect b="b" l="l" r="r" t="t"/>
              <a:pathLst>
                <a:path extrusionOk="0" h="1114" w="1114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 flipH="1">
            <a:off x="2397164" y="940955"/>
            <a:ext cx="266372" cy="602132"/>
            <a:chOff x="-3682443" y="3081530"/>
            <a:chExt cx="298857" cy="675490"/>
          </a:xfrm>
        </p:grpSpPr>
        <p:sp>
          <p:nvSpPr>
            <p:cNvPr id="858" name="Google Shape;858;p47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Google Shape;861;p47"/>
          <p:cNvSpPr/>
          <p:nvPr/>
        </p:nvSpPr>
        <p:spPr>
          <a:xfrm>
            <a:off x="66675" y="1543075"/>
            <a:ext cx="376743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-118575" y="1115350"/>
            <a:ext cx="28872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21"/>
          <p:cNvGrpSpPr/>
          <p:nvPr/>
        </p:nvGrpSpPr>
        <p:grpSpPr>
          <a:xfrm flipH="1">
            <a:off x="1161901" y="689213"/>
            <a:ext cx="419869" cy="414515"/>
            <a:chOff x="7618325" y="750937"/>
            <a:chExt cx="510355" cy="503847"/>
          </a:xfrm>
        </p:grpSpPr>
        <p:grpSp>
          <p:nvGrpSpPr>
            <p:cNvPr id="163" name="Google Shape;163;p21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164" name="Google Shape;164;p21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" name="Google Shape;172;p21"/>
            <p:cNvGrpSpPr/>
            <p:nvPr/>
          </p:nvGrpSpPr>
          <p:grpSpPr>
            <a:xfrm>
              <a:off x="7618325" y="754300"/>
              <a:ext cx="510355" cy="500484"/>
              <a:chOff x="-4199734" y="2435440"/>
              <a:chExt cx="466163" cy="457146"/>
            </a:xfrm>
          </p:grpSpPr>
          <p:sp>
            <p:nvSpPr>
              <p:cNvPr id="173" name="Google Shape;173;p21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" name="Google Shape;181;p21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182" name="Google Shape;182;p21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5" name="Google Shape;185;p21"/>
          <p:cNvGrpSpPr/>
          <p:nvPr/>
        </p:nvGrpSpPr>
        <p:grpSpPr>
          <a:xfrm flipH="1">
            <a:off x="707335" y="461185"/>
            <a:ext cx="289163" cy="646611"/>
            <a:chOff x="-3694604" y="1903759"/>
            <a:chExt cx="444046" cy="992954"/>
          </a:xfrm>
        </p:grpSpPr>
        <p:sp>
          <p:nvSpPr>
            <p:cNvPr id="186" name="Google Shape;186;p21"/>
            <p:cNvSpPr/>
            <p:nvPr/>
          </p:nvSpPr>
          <p:spPr>
            <a:xfrm>
              <a:off x="-3694604" y="1921369"/>
              <a:ext cx="417816" cy="975344"/>
            </a:xfrm>
            <a:custGeom>
              <a:rect b="b" l="l" r="r" t="t"/>
              <a:pathLst>
                <a:path extrusionOk="0" h="2603" w="1115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-3694604" y="1952094"/>
              <a:ext cx="303525" cy="944619"/>
            </a:xfrm>
            <a:custGeom>
              <a:rect b="b" l="l" r="r" t="t"/>
              <a:pathLst>
                <a:path extrusionOk="0" h="2521" w="81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-3549588" y="1903759"/>
              <a:ext cx="119162" cy="92926"/>
            </a:xfrm>
            <a:custGeom>
              <a:rect b="b" l="l" r="r" t="t"/>
              <a:pathLst>
                <a:path extrusionOk="0" h="248" w="318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-3667999" y="2277331"/>
              <a:ext cx="417441" cy="417416"/>
            </a:xfrm>
            <a:custGeom>
              <a:rect b="b" l="l" r="r" t="t"/>
              <a:pathLst>
                <a:path extrusionOk="0" h="1114" w="1114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1"/>
          <p:cNvSpPr/>
          <p:nvPr/>
        </p:nvSpPr>
        <p:spPr>
          <a:xfrm>
            <a:off x="6366831" y="1113675"/>
            <a:ext cx="28872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21"/>
          <p:cNvGrpSpPr/>
          <p:nvPr/>
        </p:nvGrpSpPr>
        <p:grpSpPr>
          <a:xfrm>
            <a:off x="7563250" y="754497"/>
            <a:ext cx="872507" cy="359165"/>
            <a:chOff x="-6009307" y="2159494"/>
            <a:chExt cx="1013600" cy="417295"/>
          </a:xfrm>
        </p:grpSpPr>
        <p:sp>
          <p:nvSpPr>
            <p:cNvPr id="192" name="Google Shape;192;p21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21"/>
          <p:cNvSpPr txBox="1"/>
          <p:nvPr>
            <p:ph type="title"/>
          </p:nvPr>
        </p:nvSpPr>
        <p:spPr>
          <a:xfrm>
            <a:off x="3973075" y="1848513"/>
            <a:ext cx="3154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8" name="Google Shape;198;p21"/>
          <p:cNvSpPr txBox="1"/>
          <p:nvPr>
            <p:ph idx="2" type="title"/>
          </p:nvPr>
        </p:nvSpPr>
        <p:spPr>
          <a:xfrm>
            <a:off x="2016738" y="1698042"/>
            <a:ext cx="19563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99" name="Google Shape;199;p21"/>
          <p:cNvSpPr txBox="1"/>
          <p:nvPr>
            <p:ph idx="1" type="subTitle"/>
          </p:nvPr>
        </p:nvSpPr>
        <p:spPr>
          <a:xfrm>
            <a:off x="3973038" y="2566762"/>
            <a:ext cx="315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8"/>
          <p:cNvSpPr txBox="1"/>
          <p:nvPr>
            <p:ph idx="1" type="subTitle"/>
          </p:nvPr>
        </p:nvSpPr>
        <p:spPr>
          <a:xfrm flipH="1">
            <a:off x="5032563" y="3182325"/>
            <a:ext cx="3404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48"/>
          <p:cNvSpPr txBox="1"/>
          <p:nvPr>
            <p:ph type="title"/>
          </p:nvPr>
        </p:nvSpPr>
        <p:spPr>
          <a:xfrm>
            <a:off x="5032538" y="2337225"/>
            <a:ext cx="3404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5" name="Google Shape;865;p48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8"/>
          <p:cNvSpPr/>
          <p:nvPr/>
        </p:nvSpPr>
        <p:spPr>
          <a:xfrm flipH="1">
            <a:off x="4571959" y="1355800"/>
            <a:ext cx="45720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7" name="Google Shape;867;p48"/>
          <p:cNvGrpSpPr/>
          <p:nvPr/>
        </p:nvGrpSpPr>
        <p:grpSpPr>
          <a:xfrm>
            <a:off x="7552222" y="1104047"/>
            <a:ext cx="458309" cy="251743"/>
            <a:chOff x="-2571948" y="3464254"/>
            <a:chExt cx="532422" cy="292487"/>
          </a:xfrm>
        </p:grpSpPr>
        <p:sp>
          <p:nvSpPr>
            <p:cNvPr id="868" name="Google Shape;868;p48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" name="Google Shape;871;p48"/>
          <p:cNvGrpSpPr/>
          <p:nvPr/>
        </p:nvGrpSpPr>
        <p:grpSpPr>
          <a:xfrm>
            <a:off x="5420094" y="619734"/>
            <a:ext cx="337043" cy="728866"/>
            <a:chOff x="-1506991" y="2132324"/>
            <a:chExt cx="351490" cy="760265"/>
          </a:xfrm>
        </p:grpSpPr>
        <p:sp>
          <p:nvSpPr>
            <p:cNvPr id="872" name="Google Shape;872;p48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48"/>
          <p:cNvGrpSpPr/>
          <p:nvPr/>
        </p:nvGrpSpPr>
        <p:grpSpPr>
          <a:xfrm>
            <a:off x="8170277" y="753680"/>
            <a:ext cx="266372" cy="602132"/>
            <a:chOff x="-3682443" y="3081530"/>
            <a:chExt cx="298857" cy="675490"/>
          </a:xfrm>
        </p:grpSpPr>
        <p:sp>
          <p:nvSpPr>
            <p:cNvPr id="877" name="Google Shape;877;p48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9_1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9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9"/>
          <p:cNvSpPr txBox="1"/>
          <p:nvPr>
            <p:ph idx="1" type="subTitle"/>
          </p:nvPr>
        </p:nvSpPr>
        <p:spPr>
          <a:xfrm>
            <a:off x="857200" y="1573600"/>
            <a:ext cx="2213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3" name="Google Shape;883;p49"/>
          <p:cNvSpPr txBox="1"/>
          <p:nvPr>
            <p:ph idx="2" type="body"/>
          </p:nvPr>
        </p:nvSpPr>
        <p:spPr>
          <a:xfrm>
            <a:off x="857200" y="2013338"/>
            <a:ext cx="34023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4" name="Google Shape;884;p49"/>
          <p:cNvSpPr txBox="1"/>
          <p:nvPr>
            <p:ph idx="3" type="subTitle"/>
          </p:nvPr>
        </p:nvSpPr>
        <p:spPr>
          <a:xfrm>
            <a:off x="4884500" y="1573600"/>
            <a:ext cx="2213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5" name="Google Shape;885;p49"/>
          <p:cNvSpPr txBox="1"/>
          <p:nvPr>
            <p:ph idx="4" type="body"/>
          </p:nvPr>
        </p:nvSpPr>
        <p:spPr>
          <a:xfrm>
            <a:off x="4884500" y="2013325"/>
            <a:ext cx="34023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6" name="Google Shape;886;p49"/>
          <p:cNvSpPr txBox="1"/>
          <p:nvPr>
            <p:ph type="title"/>
          </p:nvPr>
        </p:nvSpPr>
        <p:spPr>
          <a:xfrm>
            <a:off x="1219200" y="457200"/>
            <a:ext cx="6705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7" name="Google Shape;887;p49"/>
          <p:cNvSpPr/>
          <p:nvPr/>
        </p:nvSpPr>
        <p:spPr>
          <a:xfrm>
            <a:off x="112200" y="1166025"/>
            <a:ext cx="1753069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49"/>
          <p:cNvGrpSpPr/>
          <p:nvPr/>
        </p:nvGrpSpPr>
        <p:grpSpPr>
          <a:xfrm>
            <a:off x="707167" y="563920"/>
            <a:ext cx="337048" cy="602106"/>
            <a:chOff x="258700" y="1864415"/>
            <a:chExt cx="575561" cy="1028186"/>
          </a:xfrm>
        </p:grpSpPr>
        <p:sp>
          <p:nvSpPr>
            <p:cNvPr id="889" name="Google Shape;889;p49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2" name="Google Shape;892;p49"/>
          <p:cNvSpPr/>
          <p:nvPr/>
        </p:nvSpPr>
        <p:spPr>
          <a:xfrm>
            <a:off x="7278750" y="1166025"/>
            <a:ext cx="1753069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3" name="Google Shape;893;p49"/>
          <p:cNvGrpSpPr/>
          <p:nvPr/>
        </p:nvGrpSpPr>
        <p:grpSpPr>
          <a:xfrm flipH="1">
            <a:off x="7996114" y="735251"/>
            <a:ext cx="440567" cy="430762"/>
            <a:chOff x="-4199734" y="2435440"/>
            <a:chExt cx="467494" cy="457139"/>
          </a:xfrm>
        </p:grpSpPr>
        <p:sp>
          <p:nvSpPr>
            <p:cNvPr id="894" name="Google Shape;894;p49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p49"/>
          <p:cNvSpPr txBox="1"/>
          <p:nvPr>
            <p:ph idx="5" type="subTitle"/>
          </p:nvPr>
        </p:nvSpPr>
        <p:spPr>
          <a:xfrm>
            <a:off x="857200" y="3539150"/>
            <a:ext cx="2213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3" name="Google Shape;903;p49"/>
          <p:cNvSpPr txBox="1"/>
          <p:nvPr>
            <p:ph idx="6" type="body"/>
          </p:nvPr>
        </p:nvSpPr>
        <p:spPr>
          <a:xfrm>
            <a:off x="857200" y="3997250"/>
            <a:ext cx="3436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  <a:defRPr sz="1200">
                <a:solidFill>
                  <a:schemeClr val="hlink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0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0"/>
          <p:cNvSpPr/>
          <p:nvPr/>
        </p:nvSpPr>
        <p:spPr>
          <a:xfrm>
            <a:off x="-4428" y="1254763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7" name="Google Shape;907;p50"/>
          <p:cNvGrpSpPr/>
          <p:nvPr/>
        </p:nvGrpSpPr>
        <p:grpSpPr>
          <a:xfrm>
            <a:off x="7423105" y="834113"/>
            <a:ext cx="1013600" cy="417295"/>
            <a:chOff x="-6009307" y="2159494"/>
            <a:chExt cx="1013600" cy="417295"/>
          </a:xfrm>
        </p:grpSpPr>
        <p:sp>
          <p:nvSpPr>
            <p:cNvPr id="908" name="Google Shape;908;p50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3" name="Google Shape;913;p50"/>
          <p:cNvGrpSpPr/>
          <p:nvPr/>
        </p:nvGrpSpPr>
        <p:grpSpPr>
          <a:xfrm>
            <a:off x="1146414" y="958917"/>
            <a:ext cx="532422" cy="292487"/>
            <a:chOff x="-2571948" y="3464254"/>
            <a:chExt cx="532422" cy="292487"/>
          </a:xfrm>
        </p:grpSpPr>
        <p:sp>
          <p:nvSpPr>
            <p:cNvPr id="914" name="Google Shape;914;p50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rgbClr val="F55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A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7" name="Google Shape;917;p50"/>
          <p:cNvGrpSpPr/>
          <p:nvPr/>
        </p:nvGrpSpPr>
        <p:grpSpPr>
          <a:xfrm>
            <a:off x="707334" y="608324"/>
            <a:ext cx="298837" cy="646453"/>
            <a:chOff x="-1506991" y="2132324"/>
            <a:chExt cx="351490" cy="760265"/>
          </a:xfrm>
        </p:grpSpPr>
        <p:sp>
          <p:nvSpPr>
            <p:cNvPr id="918" name="Google Shape;918;p50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F55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1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0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50"/>
          <p:cNvGrpSpPr/>
          <p:nvPr/>
        </p:nvGrpSpPr>
        <p:grpSpPr>
          <a:xfrm>
            <a:off x="4099177" y="392153"/>
            <a:ext cx="451471" cy="859258"/>
            <a:chOff x="-6438998" y="2897865"/>
            <a:chExt cx="451471" cy="859258"/>
          </a:xfrm>
        </p:grpSpPr>
        <p:sp>
          <p:nvSpPr>
            <p:cNvPr id="923" name="Google Shape;923;p50"/>
            <p:cNvSpPr/>
            <p:nvPr/>
          </p:nvSpPr>
          <p:spPr>
            <a:xfrm>
              <a:off x="-6438998" y="2920004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-6339468" y="3228147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-6339468" y="3274594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-6298860" y="3299543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1" name="Google Shape;931;p50"/>
          <p:cNvGrpSpPr/>
          <p:nvPr/>
        </p:nvGrpSpPr>
        <p:grpSpPr>
          <a:xfrm>
            <a:off x="6963234" y="491136"/>
            <a:ext cx="351490" cy="760265"/>
            <a:chOff x="-1506991" y="2132324"/>
            <a:chExt cx="351490" cy="760265"/>
          </a:xfrm>
        </p:grpSpPr>
        <p:sp>
          <p:nvSpPr>
            <p:cNvPr id="932" name="Google Shape;932;p50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6" name="Google Shape;936;p50"/>
          <p:cNvGrpSpPr/>
          <p:nvPr/>
        </p:nvGrpSpPr>
        <p:grpSpPr>
          <a:xfrm>
            <a:off x="4745969" y="593805"/>
            <a:ext cx="298857" cy="675490"/>
            <a:chOff x="-3682443" y="3081530"/>
            <a:chExt cx="298857" cy="675490"/>
          </a:xfrm>
        </p:grpSpPr>
        <p:sp>
          <p:nvSpPr>
            <p:cNvPr id="937" name="Google Shape;937;p50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0" name="Google Shape;940;p50"/>
          <p:cNvSpPr txBox="1"/>
          <p:nvPr>
            <p:ph type="ctrTitle"/>
          </p:nvPr>
        </p:nvSpPr>
        <p:spPr>
          <a:xfrm>
            <a:off x="1538100" y="1755425"/>
            <a:ext cx="60537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1" name="Google Shape;941;p50"/>
          <p:cNvSpPr txBox="1"/>
          <p:nvPr>
            <p:ph idx="1" type="subTitle"/>
          </p:nvPr>
        </p:nvSpPr>
        <p:spPr>
          <a:xfrm>
            <a:off x="1154375" y="2783638"/>
            <a:ext cx="32691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2" name="Google Shape;942;p50"/>
          <p:cNvSpPr txBox="1"/>
          <p:nvPr/>
        </p:nvSpPr>
        <p:spPr>
          <a:xfrm>
            <a:off x="4706400" y="2783650"/>
            <a:ext cx="30540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i="0" lang="en-GB" sz="1400" u="none" cap="none" strike="noStrike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4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i="0" lang="en-GB" sz="1400" u="none" cap="none" strike="noStrike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4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i="0" lang="en-GB" sz="1400" u="none" cap="none" strike="noStrike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sng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1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1"/>
          <p:cNvSpPr/>
          <p:nvPr/>
        </p:nvSpPr>
        <p:spPr>
          <a:xfrm>
            <a:off x="-4428" y="1254763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1"/>
          <p:cNvSpPr/>
          <p:nvPr/>
        </p:nvSpPr>
        <p:spPr>
          <a:xfrm>
            <a:off x="-4428" y="3795113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7" name="Google Shape;947;p51"/>
          <p:cNvGrpSpPr/>
          <p:nvPr/>
        </p:nvGrpSpPr>
        <p:grpSpPr>
          <a:xfrm>
            <a:off x="843909" y="4284249"/>
            <a:ext cx="351490" cy="760265"/>
            <a:chOff x="-1506991" y="2132324"/>
            <a:chExt cx="351490" cy="760265"/>
          </a:xfrm>
        </p:grpSpPr>
        <p:sp>
          <p:nvSpPr>
            <p:cNvPr id="948" name="Google Shape;948;p51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51"/>
          <p:cNvGrpSpPr/>
          <p:nvPr/>
        </p:nvGrpSpPr>
        <p:grpSpPr>
          <a:xfrm>
            <a:off x="237550" y="4132835"/>
            <a:ext cx="510349" cy="911693"/>
            <a:chOff x="258700" y="1864415"/>
            <a:chExt cx="575561" cy="1028186"/>
          </a:xfrm>
        </p:grpSpPr>
        <p:sp>
          <p:nvSpPr>
            <p:cNvPr id="953" name="Google Shape;953;p51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7675252" y="4185278"/>
            <a:ext cx="451471" cy="859258"/>
            <a:chOff x="-6438998" y="2897865"/>
            <a:chExt cx="451471" cy="859258"/>
          </a:xfrm>
        </p:grpSpPr>
        <p:sp>
          <p:nvSpPr>
            <p:cNvPr id="957" name="Google Shape;957;p51"/>
            <p:cNvSpPr/>
            <p:nvPr/>
          </p:nvSpPr>
          <p:spPr>
            <a:xfrm>
              <a:off x="-6438998" y="2920004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-6339468" y="3228147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-6339468" y="3274594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-6298860" y="3299543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51"/>
          <p:cNvGrpSpPr/>
          <p:nvPr/>
        </p:nvGrpSpPr>
        <p:grpSpPr>
          <a:xfrm>
            <a:off x="4477244" y="579793"/>
            <a:ext cx="298857" cy="675215"/>
            <a:chOff x="-3682431" y="3081530"/>
            <a:chExt cx="298857" cy="675215"/>
          </a:xfrm>
        </p:grpSpPr>
        <p:sp>
          <p:nvSpPr>
            <p:cNvPr id="966" name="Google Shape;966;p51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-3682431" y="3196454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9" name="Google Shape;969;p51"/>
          <p:cNvGrpSpPr/>
          <p:nvPr/>
        </p:nvGrpSpPr>
        <p:grpSpPr>
          <a:xfrm>
            <a:off x="1015430" y="834113"/>
            <a:ext cx="1013600" cy="417295"/>
            <a:chOff x="-6009307" y="2159494"/>
            <a:chExt cx="1013600" cy="417295"/>
          </a:xfrm>
        </p:grpSpPr>
        <p:sp>
          <p:nvSpPr>
            <p:cNvPr id="970" name="Google Shape;970;p51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5" name="Google Shape;975;p51"/>
          <p:cNvGrpSpPr/>
          <p:nvPr/>
        </p:nvGrpSpPr>
        <p:grpSpPr>
          <a:xfrm>
            <a:off x="2168772" y="491142"/>
            <a:ext cx="351490" cy="760265"/>
            <a:chOff x="-1506991" y="2132324"/>
            <a:chExt cx="351490" cy="760265"/>
          </a:xfrm>
        </p:grpSpPr>
        <p:sp>
          <p:nvSpPr>
            <p:cNvPr id="976" name="Google Shape;976;p51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p51"/>
          <p:cNvGrpSpPr/>
          <p:nvPr/>
        </p:nvGrpSpPr>
        <p:grpSpPr>
          <a:xfrm>
            <a:off x="7085914" y="4751667"/>
            <a:ext cx="532422" cy="292487"/>
            <a:chOff x="-2571948" y="3464254"/>
            <a:chExt cx="532422" cy="292487"/>
          </a:xfrm>
        </p:grpSpPr>
        <p:sp>
          <p:nvSpPr>
            <p:cNvPr id="981" name="Google Shape;981;p51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51"/>
          <p:cNvGrpSpPr/>
          <p:nvPr/>
        </p:nvGrpSpPr>
        <p:grpSpPr>
          <a:xfrm>
            <a:off x="7618325" y="750937"/>
            <a:ext cx="510355" cy="503847"/>
            <a:chOff x="7618325" y="750937"/>
            <a:chExt cx="510355" cy="503847"/>
          </a:xfrm>
        </p:grpSpPr>
        <p:grpSp>
          <p:nvGrpSpPr>
            <p:cNvPr id="985" name="Google Shape;985;p51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986" name="Google Shape;986;p51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51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51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51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51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51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51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51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4" name="Google Shape;994;p51"/>
            <p:cNvGrpSpPr/>
            <p:nvPr/>
          </p:nvGrpSpPr>
          <p:grpSpPr>
            <a:xfrm>
              <a:off x="7618325" y="754300"/>
              <a:ext cx="510355" cy="500484"/>
              <a:chOff x="-4199734" y="2435440"/>
              <a:chExt cx="466163" cy="457146"/>
            </a:xfrm>
          </p:grpSpPr>
          <p:sp>
            <p:nvSpPr>
              <p:cNvPr id="995" name="Google Shape;995;p51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51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51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51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51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51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51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51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3" name="Google Shape;1003;p51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1004" name="Google Shape;1004;p51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51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51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7" name="Google Shape;1007;p51"/>
          <p:cNvSpPr/>
          <p:nvPr/>
        </p:nvSpPr>
        <p:spPr>
          <a:xfrm>
            <a:off x="14066525" y="4429260"/>
            <a:ext cx="69926" cy="316953"/>
          </a:xfrm>
          <a:custGeom>
            <a:rect b="b" l="l" r="r" t="t"/>
            <a:pathLst>
              <a:path extrusionOk="0" h="2076" w="458">
                <a:moveTo>
                  <a:pt x="164" y="1"/>
                </a:moveTo>
                <a:cubicBezTo>
                  <a:pt x="71" y="1"/>
                  <a:pt x="0" y="71"/>
                  <a:pt x="0" y="165"/>
                </a:cubicBezTo>
                <a:lnTo>
                  <a:pt x="0" y="1911"/>
                </a:lnTo>
                <a:cubicBezTo>
                  <a:pt x="0" y="2005"/>
                  <a:pt x="71" y="2076"/>
                  <a:pt x="164" y="2076"/>
                </a:cubicBezTo>
                <a:lnTo>
                  <a:pt x="293" y="2076"/>
                </a:lnTo>
                <a:cubicBezTo>
                  <a:pt x="387" y="2076"/>
                  <a:pt x="457" y="2005"/>
                  <a:pt x="457" y="1911"/>
                </a:cubicBezTo>
                <a:lnTo>
                  <a:pt x="457" y="165"/>
                </a:lnTo>
                <a:cubicBezTo>
                  <a:pt x="457" y="71"/>
                  <a:pt x="387" y="1"/>
                  <a:pt x="293" y="1"/>
                </a:cubicBezTo>
                <a:close/>
              </a:path>
            </a:pathLst>
          </a:custGeom>
          <a:solidFill>
            <a:srgbClr val="6F85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51"/>
          <p:cNvSpPr/>
          <p:nvPr/>
        </p:nvSpPr>
        <p:spPr>
          <a:xfrm>
            <a:off x="13774761" y="2471529"/>
            <a:ext cx="197107" cy="59238"/>
          </a:xfrm>
          <a:custGeom>
            <a:rect b="b" l="l" r="r" t="t"/>
            <a:pathLst>
              <a:path extrusionOk="0" h="388" w="1291">
                <a:moveTo>
                  <a:pt x="1" y="1"/>
                </a:moveTo>
                <a:lnTo>
                  <a:pt x="1" y="387"/>
                </a:lnTo>
                <a:lnTo>
                  <a:pt x="1290" y="387"/>
                </a:lnTo>
                <a:lnTo>
                  <a:pt x="1290" y="1"/>
                </a:lnTo>
                <a:close/>
              </a:path>
            </a:pathLst>
          </a:custGeom>
          <a:solidFill>
            <a:srgbClr val="222F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51"/>
          <p:cNvSpPr/>
          <p:nvPr/>
        </p:nvSpPr>
        <p:spPr>
          <a:xfrm>
            <a:off x="13905452" y="878840"/>
            <a:ext cx="218482" cy="418940"/>
          </a:xfrm>
          <a:custGeom>
            <a:rect b="b" l="l" r="r" t="t"/>
            <a:pathLst>
              <a:path extrusionOk="0" h="2744" w="1431">
                <a:moveTo>
                  <a:pt x="0" y="0"/>
                </a:moveTo>
                <a:lnTo>
                  <a:pt x="0" y="2743"/>
                </a:lnTo>
                <a:lnTo>
                  <a:pt x="1430" y="2743"/>
                </a:lnTo>
                <a:lnTo>
                  <a:pt x="1430" y="0"/>
                </a:lnTo>
                <a:close/>
              </a:path>
            </a:pathLst>
          </a:custGeom>
          <a:solidFill>
            <a:srgbClr val="21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51"/>
          <p:cNvSpPr/>
          <p:nvPr/>
        </p:nvSpPr>
        <p:spPr>
          <a:xfrm>
            <a:off x="13928659" y="980825"/>
            <a:ext cx="209626" cy="209470"/>
          </a:xfrm>
          <a:custGeom>
            <a:rect b="b" l="l" r="r" t="t"/>
            <a:pathLst>
              <a:path extrusionOk="0" h="1372" w="1373">
                <a:moveTo>
                  <a:pt x="587" y="1372"/>
                </a:moveTo>
                <a:cubicBezTo>
                  <a:pt x="1114" y="1372"/>
                  <a:pt x="1372" y="739"/>
                  <a:pt x="997" y="376"/>
                </a:cubicBezTo>
                <a:cubicBezTo>
                  <a:pt x="634" y="1"/>
                  <a:pt x="1" y="258"/>
                  <a:pt x="1" y="786"/>
                </a:cubicBezTo>
                <a:cubicBezTo>
                  <a:pt x="1" y="1114"/>
                  <a:pt x="270" y="1372"/>
                  <a:pt x="587" y="13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51"/>
          <p:cNvSpPr/>
          <p:nvPr/>
        </p:nvSpPr>
        <p:spPr>
          <a:xfrm>
            <a:off x="13905452" y="878840"/>
            <a:ext cx="218482" cy="77101"/>
          </a:xfrm>
          <a:custGeom>
            <a:rect b="b" l="l" r="r" t="t"/>
            <a:pathLst>
              <a:path extrusionOk="0" h="505" w="1431">
                <a:moveTo>
                  <a:pt x="1430" y="0"/>
                </a:moveTo>
                <a:lnTo>
                  <a:pt x="0" y="0"/>
                </a:lnTo>
                <a:lnTo>
                  <a:pt x="0" y="434"/>
                </a:lnTo>
                <a:cubicBezTo>
                  <a:pt x="469" y="504"/>
                  <a:pt x="950" y="504"/>
                  <a:pt x="1430" y="4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51"/>
          <p:cNvSpPr/>
          <p:nvPr/>
        </p:nvSpPr>
        <p:spPr>
          <a:xfrm>
            <a:off x="13887589" y="3491540"/>
            <a:ext cx="243521" cy="368863"/>
          </a:xfrm>
          <a:custGeom>
            <a:rect b="b" l="l" r="r" t="t"/>
            <a:pathLst>
              <a:path extrusionOk="0" h="2416" w="1595">
                <a:moveTo>
                  <a:pt x="106" y="270"/>
                </a:moveTo>
                <a:cubicBezTo>
                  <a:pt x="211" y="200"/>
                  <a:pt x="211" y="141"/>
                  <a:pt x="211" y="1"/>
                </a:cubicBezTo>
                <a:lnTo>
                  <a:pt x="1372" y="1"/>
                </a:lnTo>
                <a:cubicBezTo>
                  <a:pt x="1372" y="141"/>
                  <a:pt x="1372" y="200"/>
                  <a:pt x="1489" y="270"/>
                </a:cubicBezTo>
                <a:cubicBezTo>
                  <a:pt x="1594" y="329"/>
                  <a:pt x="1583" y="282"/>
                  <a:pt x="1583" y="446"/>
                </a:cubicBezTo>
                <a:lnTo>
                  <a:pt x="1583" y="2263"/>
                </a:lnTo>
                <a:cubicBezTo>
                  <a:pt x="1583" y="2415"/>
                  <a:pt x="1536" y="2415"/>
                  <a:pt x="1395" y="2415"/>
                </a:cubicBezTo>
                <a:lnTo>
                  <a:pt x="199" y="2415"/>
                </a:lnTo>
                <a:cubicBezTo>
                  <a:pt x="47" y="2415"/>
                  <a:pt x="12" y="2415"/>
                  <a:pt x="12" y="2263"/>
                </a:cubicBezTo>
                <a:lnTo>
                  <a:pt x="12" y="446"/>
                </a:lnTo>
                <a:cubicBezTo>
                  <a:pt x="12" y="282"/>
                  <a:pt x="0" y="329"/>
                  <a:pt x="106" y="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51"/>
          <p:cNvSpPr/>
          <p:nvPr/>
        </p:nvSpPr>
        <p:spPr>
          <a:xfrm>
            <a:off x="13910796" y="3468333"/>
            <a:ext cx="196954" cy="46719"/>
          </a:xfrm>
          <a:custGeom>
            <a:rect b="b" l="l" r="r" t="t"/>
            <a:pathLst>
              <a:path extrusionOk="0" h="306" w="1290">
                <a:moveTo>
                  <a:pt x="1" y="0"/>
                </a:moveTo>
                <a:lnTo>
                  <a:pt x="1" y="305"/>
                </a:lnTo>
                <a:lnTo>
                  <a:pt x="1290" y="305"/>
                </a:lnTo>
                <a:lnTo>
                  <a:pt x="1290" y="0"/>
                </a:lnTo>
                <a:close/>
              </a:path>
            </a:pathLst>
          </a:custGeom>
          <a:solidFill>
            <a:srgbClr val="F55B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51"/>
          <p:cNvSpPr/>
          <p:nvPr/>
        </p:nvSpPr>
        <p:spPr>
          <a:xfrm>
            <a:off x="13889268" y="3591846"/>
            <a:ext cx="240009" cy="170080"/>
          </a:xfrm>
          <a:custGeom>
            <a:rect b="b" l="l" r="r" t="t"/>
            <a:pathLst>
              <a:path extrusionOk="0" h="1114" w="1572">
                <a:moveTo>
                  <a:pt x="1" y="0"/>
                </a:moveTo>
                <a:lnTo>
                  <a:pt x="1" y="1114"/>
                </a:lnTo>
                <a:lnTo>
                  <a:pt x="1572" y="1114"/>
                </a:lnTo>
                <a:lnTo>
                  <a:pt x="1572" y="0"/>
                </a:lnTo>
                <a:close/>
              </a:path>
            </a:pathLst>
          </a:custGeom>
          <a:solidFill>
            <a:srgbClr val="B0E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5" name="Google Shape;1015;p51"/>
          <p:cNvGrpSpPr/>
          <p:nvPr/>
        </p:nvGrpSpPr>
        <p:grpSpPr>
          <a:xfrm>
            <a:off x="7231747" y="491149"/>
            <a:ext cx="351490" cy="760265"/>
            <a:chOff x="-1506991" y="2132324"/>
            <a:chExt cx="351490" cy="760265"/>
          </a:xfrm>
        </p:grpSpPr>
        <p:sp>
          <p:nvSpPr>
            <p:cNvPr id="1016" name="Google Shape;1016;p51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F55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1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0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0" name="Google Shape;1020;p51"/>
          <p:cNvGrpSpPr/>
          <p:nvPr/>
        </p:nvGrpSpPr>
        <p:grpSpPr>
          <a:xfrm>
            <a:off x="4883677" y="397453"/>
            <a:ext cx="451471" cy="858883"/>
            <a:chOff x="-6438998" y="2897865"/>
            <a:chExt cx="451471" cy="858883"/>
          </a:xfrm>
        </p:grpSpPr>
        <p:sp>
          <p:nvSpPr>
            <p:cNvPr id="1021" name="Google Shape;1021;p51"/>
            <p:cNvSpPr/>
            <p:nvPr/>
          </p:nvSpPr>
          <p:spPr>
            <a:xfrm>
              <a:off x="-6438998" y="2919629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-6339468" y="3227772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>
              <a:off x="-6339468" y="3274219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>
              <a:off x="-6298860" y="3299168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51"/>
          <p:cNvGrpSpPr/>
          <p:nvPr/>
        </p:nvGrpSpPr>
        <p:grpSpPr>
          <a:xfrm>
            <a:off x="5238312" y="4544050"/>
            <a:ext cx="511813" cy="500476"/>
            <a:chOff x="-4199734" y="2435440"/>
            <a:chExt cx="467494" cy="457139"/>
          </a:xfrm>
        </p:grpSpPr>
        <p:sp>
          <p:nvSpPr>
            <p:cNvPr id="1030" name="Google Shape;1030;p51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8" name="Google Shape;1038;p51"/>
          <p:cNvGrpSpPr/>
          <p:nvPr/>
        </p:nvGrpSpPr>
        <p:grpSpPr>
          <a:xfrm>
            <a:off x="3386493" y="4627238"/>
            <a:ext cx="1013600" cy="417295"/>
            <a:chOff x="-6009307" y="2159494"/>
            <a:chExt cx="1013600" cy="417295"/>
          </a:xfrm>
        </p:grpSpPr>
        <p:sp>
          <p:nvSpPr>
            <p:cNvPr id="1039" name="Google Shape;1039;p51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51"/>
          <p:cNvGrpSpPr/>
          <p:nvPr/>
        </p:nvGrpSpPr>
        <p:grpSpPr>
          <a:xfrm>
            <a:off x="4603732" y="4095401"/>
            <a:ext cx="430931" cy="949115"/>
            <a:chOff x="363244" y="841114"/>
            <a:chExt cx="430931" cy="949115"/>
          </a:xfrm>
        </p:grpSpPr>
        <p:sp>
          <p:nvSpPr>
            <p:cNvPr id="1045" name="Google Shape;1045;p51"/>
            <p:cNvSpPr/>
            <p:nvPr/>
          </p:nvSpPr>
          <p:spPr>
            <a:xfrm>
              <a:off x="363244" y="841114"/>
              <a:ext cx="430931" cy="949115"/>
            </a:xfrm>
            <a:custGeom>
              <a:rect b="b" l="l" r="r" t="t"/>
              <a:pathLst>
                <a:path extrusionOk="0" h="2533" w="1150">
                  <a:moveTo>
                    <a:pt x="1" y="0"/>
                  </a:moveTo>
                  <a:lnTo>
                    <a:pt x="1" y="2532"/>
                  </a:lnTo>
                  <a:lnTo>
                    <a:pt x="1149" y="2532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363244" y="1113519"/>
              <a:ext cx="430931" cy="676708"/>
            </a:xfrm>
            <a:custGeom>
              <a:rect b="b" l="l" r="r" t="t"/>
              <a:pathLst>
                <a:path extrusionOk="0" h="1806" w="1150">
                  <a:moveTo>
                    <a:pt x="1" y="481"/>
                  </a:moveTo>
                  <a:lnTo>
                    <a:pt x="1" y="1805"/>
                  </a:lnTo>
                  <a:lnTo>
                    <a:pt x="1149" y="1805"/>
                  </a:lnTo>
                  <a:lnTo>
                    <a:pt x="1149" y="481"/>
                  </a:lnTo>
                  <a:lnTo>
                    <a:pt x="1149" y="340"/>
                  </a:lnTo>
                  <a:lnTo>
                    <a:pt x="974" y="235"/>
                  </a:lnTo>
                  <a:lnTo>
                    <a:pt x="575" y="0"/>
                  </a:lnTo>
                  <a:lnTo>
                    <a:pt x="165" y="235"/>
                  </a:lnTo>
                  <a:lnTo>
                    <a:pt x="1" y="3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363244" y="841114"/>
              <a:ext cx="430931" cy="97047"/>
            </a:xfrm>
            <a:custGeom>
              <a:rect b="b" l="l" r="r" t="t"/>
              <a:pathLst>
                <a:path extrusionOk="0" h="259" w="1150">
                  <a:moveTo>
                    <a:pt x="1" y="0"/>
                  </a:moveTo>
                  <a:lnTo>
                    <a:pt x="1" y="258"/>
                  </a:lnTo>
                  <a:lnTo>
                    <a:pt x="1149" y="25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424698" y="1223305"/>
              <a:ext cx="356361" cy="355965"/>
            </a:xfrm>
            <a:custGeom>
              <a:rect b="b" l="l" r="r" t="t"/>
              <a:pathLst>
                <a:path extrusionOk="0" h="950" w="951">
                  <a:moveTo>
                    <a:pt x="411" y="950"/>
                  </a:moveTo>
                  <a:cubicBezTo>
                    <a:pt x="774" y="950"/>
                    <a:pt x="950" y="516"/>
                    <a:pt x="692" y="258"/>
                  </a:cubicBezTo>
                  <a:cubicBezTo>
                    <a:pt x="434" y="0"/>
                    <a:pt x="1" y="176"/>
                    <a:pt x="1" y="539"/>
                  </a:cubicBezTo>
                  <a:cubicBezTo>
                    <a:pt x="1" y="762"/>
                    <a:pt x="188" y="950"/>
                    <a:pt x="41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" name="Google Shape;1049;p51"/>
          <p:cNvGrpSpPr/>
          <p:nvPr/>
        </p:nvGrpSpPr>
        <p:grpSpPr>
          <a:xfrm>
            <a:off x="1216882" y="2845039"/>
            <a:ext cx="430931" cy="949115"/>
            <a:chOff x="363244" y="841114"/>
            <a:chExt cx="430931" cy="949115"/>
          </a:xfrm>
        </p:grpSpPr>
        <p:sp>
          <p:nvSpPr>
            <p:cNvPr id="1050" name="Google Shape;1050;p51"/>
            <p:cNvSpPr/>
            <p:nvPr/>
          </p:nvSpPr>
          <p:spPr>
            <a:xfrm>
              <a:off x="363244" y="841114"/>
              <a:ext cx="430931" cy="949115"/>
            </a:xfrm>
            <a:custGeom>
              <a:rect b="b" l="l" r="r" t="t"/>
              <a:pathLst>
                <a:path extrusionOk="0" h="2533" w="1150">
                  <a:moveTo>
                    <a:pt x="1" y="0"/>
                  </a:moveTo>
                  <a:lnTo>
                    <a:pt x="1" y="2532"/>
                  </a:lnTo>
                  <a:lnTo>
                    <a:pt x="1149" y="2532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>
              <a:off x="363244" y="1113519"/>
              <a:ext cx="430931" cy="676708"/>
            </a:xfrm>
            <a:custGeom>
              <a:rect b="b" l="l" r="r" t="t"/>
              <a:pathLst>
                <a:path extrusionOk="0" h="1806" w="1150">
                  <a:moveTo>
                    <a:pt x="1" y="481"/>
                  </a:moveTo>
                  <a:lnTo>
                    <a:pt x="1" y="1805"/>
                  </a:lnTo>
                  <a:lnTo>
                    <a:pt x="1149" y="1805"/>
                  </a:lnTo>
                  <a:lnTo>
                    <a:pt x="1149" y="481"/>
                  </a:lnTo>
                  <a:lnTo>
                    <a:pt x="1149" y="340"/>
                  </a:lnTo>
                  <a:lnTo>
                    <a:pt x="974" y="235"/>
                  </a:lnTo>
                  <a:lnTo>
                    <a:pt x="575" y="0"/>
                  </a:lnTo>
                  <a:lnTo>
                    <a:pt x="165" y="235"/>
                  </a:lnTo>
                  <a:lnTo>
                    <a:pt x="1" y="3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>
              <a:off x="363244" y="841114"/>
              <a:ext cx="430931" cy="97047"/>
            </a:xfrm>
            <a:custGeom>
              <a:rect b="b" l="l" r="r" t="t"/>
              <a:pathLst>
                <a:path extrusionOk="0" h="259" w="1150">
                  <a:moveTo>
                    <a:pt x="1" y="0"/>
                  </a:moveTo>
                  <a:lnTo>
                    <a:pt x="1" y="258"/>
                  </a:lnTo>
                  <a:lnTo>
                    <a:pt x="1149" y="25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>
              <a:off x="424698" y="1223305"/>
              <a:ext cx="356361" cy="355965"/>
            </a:xfrm>
            <a:custGeom>
              <a:rect b="b" l="l" r="r" t="t"/>
              <a:pathLst>
                <a:path extrusionOk="0" h="950" w="951">
                  <a:moveTo>
                    <a:pt x="411" y="950"/>
                  </a:moveTo>
                  <a:cubicBezTo>
                    <a:pt x="774" y="950"/>
                    <a:pt x="950" y="516"/>
                    <a:pt x="692" y="258"/>
                  </a:cubicBezTo>
                  <a:cubicBezTo>
                    <a:pt x="434" y="0"/>
                    <a:pt x="1" y="176"/>
                    <a:pt x="1" y="539"/>
                  </a:cubicBezTo>
                  <a:cubicBezTo>
                    <a:pt x="1" y="762"/>
                    <a:pt x="188" y="950"/>
                    <a:pt x="41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51"/>
          <p:cNvGrpSpPr/>
          <p:nvPr/>
        </p:nvGrpSpPr>
        <p:grpSpPr>
          <a:xfrm>
            <a:off x="600075" y="3294660"/>
            <a:ext cx="510350" cy="500466"/>
            <a:chOff x="-4199734" y="2435452"/>
            <a:chExt cx="466158" cy="457130"/>
          </a:xfrm>
        </p:grpSpPr>
        <p:sp>
          <p:nvSpPr>
            <p:cNvPr id="1055" name="Google Shape;1055;p51"/>
            <p:cNvSpPr/>
            <p:nvPr/>
          </p:nvSpPr>
          <p:spPr>
            <a:xfrm>
              <a:off x="-4199725" y="2435452"/>
              <a:ext cx="466149" cy="241676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-4199734" y="2677131"/>
              <a:ext cx="466158" cy="215451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3" name="Google Shape;1063;p51"/>
          <p:cNvGrpSpPr/>
          <p:nvPr/>
        </p:nvGrpSpPr>
        <p:grpSpPr>
          <a:xfrm>
            <a:off x="8195359" y="3034861"/>
            <a:ext cx="351490" cy="760265"/>
            <a:chOff x="-1506991" y="2132324"/>
            <a:chExt cx="351490" cy="760265"/>
          </a:xfrm>
        </p:grpSpPr>
        <p:sp>
          <p:nvSpPr>
            <p:cNvPr id="1064" name="Google Shape;1064;p51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51"/>
          <p:cNvGrpSpPr/>
          <p:nvPr/>
        </p:nvGrpSpPr>
        <p:grpSpPr>
          <a:xfrm>
            <a:off x="7827869" y="3126255"/>
            <a:ext cx="298857" cy="675490"/>
            <a:chOff x="-3682443" y="3081530"/>
            <a:chExt cx="298857" cy="675490"/>
          </a:xfrm>
        </p:grpSpPr>
        <p:sp>
          <p:nvSpPr>
            <p:cNvPr id="1069" name="Google Shape;1069;p51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4_1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2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4" name="Google Shape;1074;p52"/>
          <p:cNvGrpSpPr/>
          <p:nvPr/>
        </p:nvGrpSpPr>
        <p:grpSpPr>
          <a:xfrm flipH="1">
            <a:off x="7538939" y="4614726"/>
            <a:ext cx="440567" cy="430762"/>
            <a:chOff x="-4199734" y="2435440"/>
            <a:chExt cx="467494" cy="457139"/>
          </a:xfrm>
        </p:grpSpPr>
        <p:sp>
          <p:nvSpPr>
            <p:cNvPr id="1075" name="Google Shape;1075;p52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3" name="Google Shape;1083;p52"/>
          <p:cNvGrpSpPr/>
          <p:nvPr/>
        </p:nvGrpSpPr>
        <p:grpSpPr>
          <a:xfrm flipH="1">
            <a:off x="4621552" y="4792893"/>
            <a:ext cx="458256" cy="251714"/>
            <a:chOff x="-2571948" y="3464254"/>
            <a:chExt cx="532422" cy="292487"/>
          </a:xfrm>
        </p:grpSpPr>
        <p:sp>
          <p:nvSpPr>
            <p:cNvPr id="1084" name="Google Shape;1084;p52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7" name="Google Shape;1087;p52"/>
          <p:cNvGrpSpPr/>
          <p:nvPr/>
        </p:nvGrpSpPr>
        <p:grpSpPr>
          <a:xfrm flipH="1">
            <a:off x="707323" y="4701629"/>
            <a:ext cx="833078" cy="342891"/>
            <a:chOff x="-6009307" y="2159494"/>
            <a:chExt cx="1013600" cy="417295"/>
          </a:xfrm>
        </p:grpSpPr>
        <p:sp>
          <p:nvSpPr>
            <p:cNvPr id="1088" name="Google Shape;1088;p52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3" name="Google Shape;1093;p52"/>
          <p:cNvGrpSpPr/>
          <p:nvPr/>
        </p:nvGrpSpPr>
        <p:grpSpPr>
          <a:xfrm flipH="1">
            <a:off x="8099625" y="4315709"/>
            <a:ext cx="337043" cy="728866"/>
            <a:chOff x="-1506991" y="2132324"/>
            <a:chExt cx="351490" cy="760265"/>
          </a:xfrm>
        </p:grpSpPr>
        <p:sp>
          <p:nvSpPr>
            <p:cNvPr id="1094" name="Google Shape;1094;p52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52"/>
          <p:cNvGrpSpPr/>
          <p:nvPr/>
        </p:nvGrpSpPr>
        <p:grpSpPr>
          <a:xfrm flipH="1">
            <a:off x="4064196" y="4363614"/>
            <a:ext cx="381654" cy="681893"/>
            <a:chOff x="258700" y="1864415"/>
            <a:chExt cx="575561" cy="1028186"/>
          </a:xfrm>
        </p:grpSpPr>
        <p:sp>
          <p:nvSpPr>
            <p:cNvPr id="1099" name="Google Shape;1099;p52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2" name="Google Shape;1102;p52"/>
          <p:cNvSpPr/>
          <p:nvPr/>
        </p:nvSpPr>
        <p:spPr>
          <a:xfrm>
            <a:off x="66675" y="1288650"/>
            <a:ext cx="376743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3" name="Google Shape;1103;p52"/>
          <p:cNvGrpSpPr/>
          <p:nvPr/>
        </p:nvGrpSpPr>
        <p:grpSpPr>
          <a:xfrm>
            <a:off x="715267" y="686545"/>
            <a:ext cx="337048" cy="602106"/>
            <a:chOff x="258700" y="1864415"/>
            <a:chExt cx="575561" cy="1028186"/>
          </a:xfrm>
        </p:grpSpPr>
        <p:sp>
          <p:nvSpPr>
            <p:cNvPr id="1104" name="Google Shape;1104;p52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7" name="Google Shape;1107;p52"/>
          <p:cNvGrpSpPr/>
          <p:nvPr/>
        </p:nvGrpSpPr>
        <p:grpSpPr>
          <a:xfrm flipH="1">
            <a:off x="1133456" y="1036897"/>
            <a:ext cx="458309" cy="251743"/>
            <a:chOff x="-2571948" y="3464254"/>
            <a:chExt cx="532422" cy="292487"/>
          </a:xfrm>
        </p:grpSpPr>
        <p:sp>
          <p:nvSpPr>
            <p:cNvPr id="1108" name="Google Shape;1108;p52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1" name="Google Shape;1111;p52"/>
          <p:cNvGrpSpPr/>
          <p:nvPr/>
        </p:nvGrpSpPr>
        <p:grpSpPr>
          <a:xfrm>
            <a:off x="3468936" y="534865"/>
            <a:ext cx="337031" cy="753652"/>
            <a:chOff x="-3694604" y="1903759"/>
            <a:chExt cx="444046" cy="992954"/>
          </a:xfrm>
        </p:grpSpPr>
        <p:sp>
          <p:nvSpPr>
            <p:cNvPr id="1112" name="Google Shape;1112;p52"/>
            <p:cNvSpPr/>
            <p:nvPr/>
          </p:nvSpPr>
          <p:spPr>
            <a:xfrm>
              <a:off x="-3694604" y="1921369"/>
              <a:ext cx="417816" cy="975344"/>
            </a:xfrm>
            <a:custGeom>
              <a:rect b="b" l="l" r="r" t="t"/>
              <a:pathLst>
                <a:path extrusionOk="0" h="2603" w="1115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-3694604" y="1952094"/>
              <a:ext cx="303525" cy="944619"/>
            </a:xfrm>
            <a:custGeom>
              <a:rect b="b" l="l" r="r" t="t"/>
              <a:pathLst>
                <a:path extrusionOk="0" h="2521" w="81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-3549588" y="1903759"/>
              <a:ext cx="119162" cy="92926"/>
            </a:xfrm>
            <a:custGeom>
              <a:rect b="b" l="l" r="r" t="t"/>
              <a:pathLst>
                <a:path extrusionOk="0" h="248" w="318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-3667999" y="2277331"/>
              <a:ext cx="417441" cy="417416"/>
            </a:xfrm>
            <a:custGeom>
              <a:rect b="b" l="l" r="r" t="t"/>
              <a:pathLst>
                <a:path extrusionOk="0" h="1114" w="1114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52"/>
          <p:cNvGrpSpPr/>
          <p:nvPr/>
        </p:nvGrpSpPr>
        <p:grpSpPr>
          <a:xfrm flipH="1">
            <a:off x="2397164" y="686530"/>
            <a:ext cx="266372" cy="602132"/>
            <a:chOff x="-3682443" y="3081530"/>
            <a:chExt cx="298857" cy="675490"/>
          </a:xfrm>
        </p:grpSpPr>
        <p:sp>
          <p:nvSpPr>
            <p:cNvPr id="1117" name="Google Shape;1117;p52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0" name="Google Shape;1120;p52"/>
          <p:cNvSpPr/>
          <p:nvPr/>
        </p:nvSpPr>
        <p:spPr>
          <a:xfrm>
            <a:off x="66670" y="4032100"/>
            <a:ext cx="914402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4385475" y="1886275"/>
            <a:ext cx="38139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chemeClr val="dk1"/>
                </a:solidFill>
              </a:defRPr>
            </a:lvl6pPr>
            <a:lvl7pPr indent="-2730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chemeClr val="dk1"/>
                </a:solidFill>
              </a:defRPr>
            </a:lvl7pPr>
            <a:lvl8pPr indent="-2730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chemeClr val="dk1"/>
                </a:solidFill>
              </a:defRPr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2"/>
          <p:cNvSpPr txBox="1"/>
          <p:nvPr>
            <p:ph type="title"/>
          </p:nvPr>
        </p:nvSpPr>
        <p:spPr>
          <a:xfrm>
            <a:off x="2581125" y="457200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5" name="Google Shape;205;p22"/>
          <p:cNvGrpSpPr/>
          <p:nvPr/>
        </p:nvGrpSpPr>
        <p:grpSpPr>
          <a:xfrm>
            <a:off x="689414" y="918119"/>
            <a:ext cx="458309" cy="251743"/>
            <a:chOff x="-2571948" y="3464254"/>
            <a:chExt cx="532422" cy="292487"/>
          </a:xfrm>
        </p:grpSpPr>
        <p:sp>
          <p:nvSpPr>
            <p:cNvPr id="206" name="Google Shape;206;p22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2"/>
          <p:cNvSpPr/>
          <p:nvPr/>
        </p:nvSpPr>
        <p:spPr>
          <a:xfrm>
            <a:off x="-26276" y="1169875"/>
            <a:ext cx="1688167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22"/>
          <p:cNvGrpSpPr/>
          <p:nvPr/>
        </p:nvGrpSpPr>
        <p:grpSpPr>
          <a:xfrm>
            <a:off x="7996120" y="739101"/>
            <a:ext cx="440567" cy="430762"/>
            <a:chOff x="-4199734" y="2435440"/>
            <a:chExt cx="467494" cy="457139"/>
          </a:xfrm>
        </p:grpSpPr>
        <p:sp>
          <p:nvSpPr>
            <p:cNvPr id="211" name="Google Shape;211;p22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22"/>
          <p:cNvSpPr/>
          <p:nvPr/>
        </p:nvSpPr>
        <p:spPr>
          <a:xfrm>
            <a:off x="7482097" y="1169875"/>
            <a:ext cx="1688167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1" type="subTitle"/>
          </p:nvPr>
        </p:nvSpPr>
        <p:spPr>
          <a:xfrm>
            <a:off x="6574575" y="1913225"/>
            <a:ext cx="1862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24" name="Google Shape;224;p23"/>
          <p:cNvSpPr txBox="1"/>
          <p:nvPr>
            <p:ph idx="2" type="subTitle"/>
          </p:nvPr>
        </p:nvSpPr>
        <p:spPr>
          <a:xfrm>
            <a:off x="6574575" y="2273528"/>
            <a:ext cx="186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3" type="subTitle"/>
          </p:nvPr>
        </p:nvSpPr>
        <p:spPr>
          <a:xfrm>
            <a:off x="3839650" y="3232303"/>
            <a:ext cx="1862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4" type="subTitle"/>
          </p:nvPr>
        </p:nvSpPr>
        <p:spPr>
          <a:xfrm>
            <a:off x="3839650" y="3592625"/>
            <a:ext cx="186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5" type="subTitle"/>
          </p:nvPr>
        </p:nvSpPr>
        <p:spPr>
          <a:xfrm>
            <a:off x="3839650" y="1913225"/>
            <a:ext cx="1862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6" type="subTitle"/>
          </p:nvPr>
        </p:nvSpPr>
        <p:spPr>
          <a:xfrm>
            <a:off x="3839650" y="2273537"/>
            <a:ext cx="186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7" type="subTitle"/>
          </p:nvPr>
        </p:nvSpPr>
        <p:spPr>
          <a:xfrm>
            <a:off x="6574575" y="3232322"/>
            <a:ext cx="1862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Medium"/>
              <a:buNone/>
              <a:defRPr sz="2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30" name="Google Shape;230;p23"/>
          <p:cNvSpPr txBox="1"/>
          <p:nvPr>
            <p:ph idx="8" type="subTitle"/>
          </p:nvPr>
        </p:nvSpPr>
        <p:spPr>
          <a:xfrm>
            <a:off x="6574575" y="3592625"/>
            <a:ext cx="186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23"/>
          <p:cNvSpPr/>
          <p:nvPr/>
        </p:nvSpPr>
        <p:spPr>
          <a:xfrm>
            <a:off x="66671" y="4360875"/>
            <a:ext cx="22964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3249700" y="4360875"/>
            <a:ext cx="5803102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4"/>
          <p:cNvSpPr/>
          <p:nvPr/>
        </p:nvSpPr>
        <p:spPr>
          <a:xfrm>
            <a:off x="112200" y="1166025"/>
            <a:ext cx="1753069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4"/>
          <p:cNvGrpSpPr/>
          <p:nvPr/>
        </p:nvGrpSpPr>
        <p:grpSpPr>
          <a:xfrm>
            <a:off x="707167" y="563920"/>
            <a:ext cx="337048" cy="602106"/>
            <a:chOff x="258700" y="1864415"/>
            <a:chExt cx="575561" cy="1028186"/>
          </a:xfrm>
        </p:grpSpPr>
        <p:sp>
          <p:nvSpPr>
            <p:cNvPr id="238" name="Google Shape;238;p24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24"/>
          <p:cNvGrpSpPr/>
          <p:nvPr/>
        </p:nvGrpSpPr>
        <p:grpSpPr>
          <a:xfrm flipH="1">
            <a:off x="7996114" y="735251"/>
            <a:ext cx="440567" cy="430762"/>
            <a:chOff x="-4199734" y="2435440"/>
            <a:chExt cx="467494" cy="457139"/>
          </a:xfrm>
        </p:grpSpPr>
        <p:sp>
          <p:nvSpPr>
            <p:cNvPr id="242" name="Google Shape;242;p24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4"/>
          <p:cNvSpPr/>
          <p:nvPr/>
        </p:nvSpPr>
        <p:spPr>
          <a:xfrm>
            <a:off x="7278750" y="1166025"/>
            <a:ext cx="1753069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66670" y="4360875"/>
            <a:ext cx="914402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2477250" y="2814350"/>
            <a:ext cx="4189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25"/>
          <p:cNvSpPr txBox="1"/>
          <p:nvPr>
            <p:ph idx="2" type="title"/>
          </p:nvPr>
        </p:nvSpPr>
        <p:spPr>
          <a:xfrm>
            <a:off x="3593850" y="1332850"/>
            <a:ext cx="19563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5" name="Google Shape;255;p25"/>
          <p:cNvSpPr txBox="1"/>
          <p:nvPr>
            <p:ph idx="1" type="subTitle"/>
          </p:nvPr>
        </p:nvSpPr>
        <p:spPr>
          <a:xfrm>
            <a:off x="2994900" y="3535550"/>
            <a:ext cx="31542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-4428" y="1254763"/>
            <a:ext cx="9144023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-4425" y="3152025"/>
            <a:ext cx="1804852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084722" y="4284249"/>
            <a:ext cx="351490" cy="760265"/>
            <a:chOff x="-1506991" y="2132324"/>
            <a:chExt cx="351490" cy="760265"/>
          </a:xfrm>
        </p:grpSpPr>
        <p:sp>
          <p:nvSpPr>
            <p:cNvPr id="260" name="Google Shape;260;p25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25"/>
          <p:cNvGrpSpPr/>
          <p:nvPr/>
        </p:nvGrpSpPr>
        <p:grpSpPr>
          <a:xfrm>
            <a:off x="7598990" y="4185278"/>
            <a:ext cx="451471" cy="859258"/>
            <a:chOff x="-6438998" y="2897865"/>
            <a:chExt cx="451471" cy="859258"/>
          </a:xfrm>
        </p:grpSpPr>
        <p:sp>
          <p:nvSpPr>
            <p:cNvPr id="265" name="Google Shape;265;p25"/>
            <p:cNvSpPr/>
            <p:nvPr/>
          </p:nvSpPr>
          <p:spPr>
            <a:xfrm>
              <a:off x="-6438998" y="2920004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-6339468" y="3228147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-6339468" y="3274594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-6298860" y="3299543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25"/>
          <p:cNvGrpSpPr/>
          <p:nvPr/>
        </p:nvGrpSpPr>
        <p:grpSpPr>
          <a:xfrm flipH="1">
            <a:off x="714855" y="750937"/>
            <a:ext cx="510355" cy="503847"/>
            <a:chOff x="7618325" y="750937"/>
            <a:chExt cx="510355" cy="503847"/>
          </a:xfrm>
        </p:grpSpPr>
        <p:grpSp>
          <p:nvGrpSpPr>
            <p:cNvPr id="274" name="Google Shape;274;p25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275" name="Google Shape;275;p25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5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5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5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5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5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oogle Shape;283;p25"/>
            <p:cNvGrpSpPr/>
            <p:nvPr/>
          </p:nvGrpSpPr>
          <p:grpSpPr>
            <a:xfrm>
              <a:off x="7618325" y="754300"/>
              <a:ext cx="510355" cy="500484"/>
              <a:chOff x="-4199734" y="2435440"/>
              <a:chExt cx="466163" cy="457146"/>
            </a:xfrm>
          </p:grpSpPr>
          <p:sp>
            <p:nvSpPr>
              <p:cNvPr id="284" name="Google Shape;284;p25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rect b="b" l="l" r="r" t="t"/>
                <a:pathLst>
                  <a:path extrusionOk="0" h="1220" w="1244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5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rect b="b" l="l" r="r" t="t"/>
                <a:pathLst>
                  <a:path extrusionOk="0" h="564" w="1244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rect b="b" l="l" r="r" t="t"/>
                <a:pathLst>
                  <a:path extrusionOk="0" h="36" w="411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25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293" name="Google Shape;293;p25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rect b="b" l="l" r="r" t="t"/>
                <a:pathLst>
                  <a:path extrusionOk="0" h="36" w="868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rect b="b" l="l" r="r" t="t"/>
                <a:pathLst>
                  <a:path extrusionOk="0" h="36" w="588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25"/>
          <p:cNvGrpSpPr/>
          <p:nvPr/>
        </p:nvGrpSpPr>
        <p:grpSpPr>
          <a:xfrm flipH="1">
            <a:off x="7423080" y="834113"/>
            <a:ext cx="1013600" cy="417295"/>
            <a:chOff x="-6009307" y="2159494"/>
            <a:chExt cx="1013600" cy="417295"/>
          </a:xfrm>
        </p:grpSpPr>
        <p:sp>
          <p:nvSpPr>
            <p:cNvPr id="297" name="Google Shape;297;p25"/>
            <p:cNvSpPr/>
            <p:nvPr/>
          </p:nvSpPr>
          <p:spPr>
            <a:xfrm>
              <a:off x="-6009307" y="2159494"/>
              <a:ext cx="1013600" cy="417295"/>
            </a:xfrm>
            <a:custGeom>
              <a:rect b="b" l="l" r="r" t="t"/>
              <a:pathLst>
                <a:path extrusionOk="0" h="1583" w="3845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-6009307" y="2159494"/>
              <a:ext cx="645857" cy="417295"/>
            </a:xfrm>
            <a:custGeom>
              <a:rect b="b" l="l" r="r" t="t"/>
              <a:pathLst>
                <a:path extrusionOk="0" h="1583" w="245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-5941296" y="2273637"/>
              <a:ext cx="510095" cy="55885"/>
            </a:xfrm>
            <a:custGeom>
              <a:rect b="b" l="l" r="r" t="t"/>
              <a:pathLst>
                <a:path extrusionOk="0" h="212" w="1935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-5854831" y="2388043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-5854831" y="2437337"/>
              <a:ext cx="336900" cy="25043"/>
            </a:xfrm>
            <a:custGeom>
              <a:rect b="b" l="l" r="r" t="t"/>
              <a:pathLst>
                <a:path extrusionOk="0" h="95" w="1278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25"/>
          <p:cNvGrpSpPr/>
          <p:nvPr/>
        </p:nvGrpSpPr>
        <p:grpSpPr>
          <a:xfrm flipH="1">
            <a:off x="4341862" y="397453"/>
            <a:ext cx="451471" cy="858883"/>
            <a:chOff x="-6438998" y="2897865"/>
            <a:chExt cx="451471" cy="858883"/>
          </a:xfrm>
        </p:grpSpPr>
        <p:sp>
          <p:nvSpPr>
            <p:cNvPr id="303" name="Google Shape;303;p25"/>
            <p:cNvSpPr/>
            <p:nvPr/>
          </p:nvSpPr>
          <p:spPr>
            <a:xfrm>
              <a:off x="-6438998" y="2919629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-6339468" y="3227772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-6339468" y="3274219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-6298860" y="3299168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25"/>
          <p:cNvGrpSpPr/>
          <p:nvPr/>
        </p:nvGrpSpPr>
        <p:grpSpPr>
          <a:xfrm>
            <a:off x="8028572" y="2400799"/>
            <a:ext cx="351490" cy="760265"/>
            <a:chOff x="-1506991" y="2132324"/>
            <a:chExt cx="351490" cy="760265"/>
          </a:xfrm>
        </p:grpSpPr>
        <p:sp>
          <p:nvSpPr>
            <p:cNvPr id="312" name="Google Shape;312;p25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25"/>
          <p:cNvSpPr/>
          <p:nvPr/>
        </p:nvSpPr>
        <p:spPr>
          <a:xfrm>
            <a:off x="7343576" y="3152025"/>
            <a:ext cx="1804852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5"/>
          <p:cNvGrpSpPr/>
          <p:nvPr/>
        </p:nvGrpSpPr>
        <p:grpSpPr>
          <a:xfrm>
            <a:off x="763982" y="2471518"/>
            <a:ext cx="298857" cy="675490"/>
            <a:chOff x="-3682443" y="3081530"/>
            <a:chExt cx="298857" cy="675490"/>
          </a:xfrm>
        </p:grpSpPr>
        <p:sp>
          <p:nvSpPr>
            <p:cNvPr id="318" name="Google Shape;318;p25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-3682443" y="3196729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25"/>
          <p:cNvSpPr/>
          <p:nvPr/>
        </p:nvSpPr>
        <p:spPr>
          <a:xfrm>
            <a:off x="3945088" y="2658850"/>
            <a:ext cx="1253818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6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5" name="Google Shape;325;p26"/>
          <p:cNvSpPr/>
          <p:nvPr/>
        </p:nvSpPr>
        <p:spPr>
          <a:xfrm>
            <a:off x="-105174" y="1166025"/>
            <a:ext cx="1563702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26"/>
          <p:cNvGrpSpPr/>
          <p:nvPr/>
        </p:nvGrpSpPr>
        <p:grpSpPr>
          <a:xfrm>
            <a:off x="707167" y="563920"/>
            <a:ext cx="337048" cy="602106"/>
            <a:chOff x="258700" y="1864415"/>
            <a:chExt cx="575561" cy="1028186"/>
          </a:xfrm>
        </p:grpSpPr>
        <p:sp>
          <p:nvSpPr>
            <p:cNvPr id="327" name="Google Shape;327;p26"/>
            <p:cNvSpPr/>
            <p:nvPr/>
          </p:nvSpPr>
          <p:spPr>
            <a:xfrm>
              <a:off x="258700" y="2025524"/>
              <a:ext cx="540350" cy="867077"/>
            </a:xfrm>
            <a:custGeom>
              <a:rect b="b" l="l" r="r" t="t"/>
              <a:pathLst>
                <a:path extrusionOk="0" h="2744" w="1442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320142" y="2114713"/>
              <a:ext cx="514119" cy="514088"/>
            </a:xfrm>
            <a:custGeom>
              <a:rect b="b" l="l" r="r" t="t"/>
              <a:pathLst>
                <a:path extrusionOk="0" h="1372" w="1372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62810" y="1864415"/>
              <a:ext cx="536228" cy="189224"/>
            </a:xfrm>
            <a:custGeom>
              <a:rect b="b" l="l" r="r" t="t"/>
              <a:pathLst>
                <a:path extrusionOk="0" h="505" w="1431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26"/>
          <p:cNvGrpSpPr/>
          <p:nvPr/>
        </p:nvGrpSpPr>
        <p:grpSpPr>
          <a:xfrm flipH="1">
            <a:off x="7996114" y="735251"/>
            <a:ext cx="440567" cy="430762"/>
            <a:chOff x="-4199734" y="2435440"/>
            <a:chExt cx="467494" cy="457139"/>
          </a:xfrm>
        </p:grpSpPr>
        <p:sp>
          <p:nvSpPr>
            <p:cNvPr id="331" name="Google Shape;331;p26"/>
            <p:cNvSpPr/>
            <p:nvPr/>
          </p:nvSpPr>
          <p:spPr>
            <a:xfrm>
              <a:off x="-4199734" y="2435440"/>
              <a:ext cx="466158" cy="245821"/>
            </a:xfrm>
            <a:custGeom>
              <a:rect b="b" l="l" r="r" t="t"/>
              <a:pathLst>
                <a:path extrusionOk="0" h="1220" w="1244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-4199723" y="2681262"/>
              <a:ext cx="467483" cy="211317"/>
            </a:xfrm>
            <a:custGeom>
              <a:rect b="b" l="l" r="r" t="t"/>
              <a:pathLst>
                <a:path extrusionOk="0" h="564" w="1244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-4129279" y="2505522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4129279" y="254524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4076818" y="2584583"/>
              <a:ext cx="220337" cy="13489"/>
            </a:xfrm>
            <a:custGeom>
              <a:rect b="b" l="l" r="r" t="t"/>
              <a:pathLst>
                <a:path extrusionOk="0" h="36" w="588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-4124782" y="2734087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-4124782" y="2773430"/>
              <a:ext cx="325259" cy="13489"/>
            </a:xfrm>
            <a:custGeom>
              <a:rect b="b" l="l" r="r" t="t"/>
              <a:pathLst>
                <a:path extrusionOk="0" h="36" w="868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-4124782" y="2813148"/>
              <a:ext cx="154011" cy="13489"/>
            </a:xfrm>
            <a:custGeom>
              <a:rect b="b" l="l" r="r" t="t"/>
              <a:pathLst>
                <a:path extrusionOk="0" h="36" w="411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26"/>
          <p:cNvSpPr/>
          <p:nvPr/>
        </p:nvSpPr>
        <p:spPr>
          <a:xfrm>
            <a:off x="7706501" y="1166025"/>
            <a:ext cx="1563702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66670" y="4359975"/>
            <a:ext cx="9144023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cap="flat" cmpd="sng" w="2286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7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4" name="Google Shape;344;p27"/>
          <p:cNvSpPr/>
          <p:nvPr/>
        </p:nvSpPr>
        <p:spPr>
          <a:xfrm>
            <a:off x="108600" y="1166025"/>
            <a:ext cx="1269202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27"/>
          <p:cNvGrpSpPr/>
          <p:nvPr/>
        </p:nvGrpSpPr>
        <p:grpSpPr>
          <a:xfrm flipH="1">
            <a:off x="7978377" y="909394"/>
            <a:ext cx="458309" cy="251743"/>
            <a:chOff x="-2571948" y="3464254"/>
            <a:chExt cx="532422" cy="292487"/>
          </a:xfrm>
        </p:grpSpPr>
        <p:sp>
          <p:nvSpPr>
            <p:cNvPr id="346" name="Google Shape;346;p27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27"/>
          <p:cNvGrpSpPr/>
          <p:nvPr/>
        </p:nvGrpSpPr>
        <p:grpSpPr>
          <a:xfrm flipH="1">
            <a:off x="707320" y="560299"/>
            <a:ext cx="271243" cy="612826"/>
            <a:chOff x="-3682431" y="3081530"/>
            <a:chExt cx="298857" cy="675215"/>
          </a:xfrm>
        </p:grpSpPr>
        <p:sp>
          <p:nvSpPr>
            <p:cNvPr id="350" name="Google Shape;350;p27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-3682431" y="3196454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27"/>
          <p:cNvSpPr/>
          <p:nvPr/>
        </p:nvSpPr>
        <p:spPr>
          <a:xfrm>
            <a:off x="7766054" y="1166025"/>
            <a:ext cx="1269202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b="1" i="0" sz="4500" u="none" cap="none" strike="noStrik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b="1" i="0" sz="35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b="1" i="0" sz="35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b="1" i="0" sz="35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b="1" i="0" sz="35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b="1" i="0" sz="35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b="1" i="0" sz="35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b="1" i="0" sz="35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b="1" i="0" sz="35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b="0" i="0" sz="1400" u="none" cap="none" strike="noStrik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b="0" i="0" sz="1400" u="none" cap="none" strike="noStrik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b="0" i="0" sz="1400" u="none" cap="none" strike="noStrik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b="0" i="0" sz="1400" u="none" cap="none" strike="noStrik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b="0" i="0" sz="1400" u="none" cap="none" strike="noStrik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b="0" i="0" sz="1400" u="none" cap="none" strike="noStrik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b="0" i="0" sz="1400" u="none" cap="none" strike="noStrik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b="0" i="0" sz="1400" u="none" cap="none" strike="noStrik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b="0" i="0" sz="1400" u="none" cap="none" strike="noStrik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whtwht97/Health-Analytic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docs.google.com/spreadsheets/d/1yZGd7f2D_NEN-KLfr4qpPGbyV7yHxTz2xBMeNUmmQR4/copy" TargetMode="External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Relationship Id="rId7" Type="http://schemas.openxmlformats.org/officeDocument/2006/relationships/slide" Target="/ppt/slides/slide1.xml"/><Relationship Id="rId8" Type="http://schemas.openxmlformats.org/officeDocument/2006/relationships/slide" Target="/ppt/slides/slide1.xml"/><Relationship Id="rId10" Type="http://schemas.openxmlformats.org/officeDocument/2006/relationships/slide" Target="/ppt/slides/slide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"/>
          <p:cNvSpPr txBox="1"/>
          <p:nvPr>
            <p:ph idx="1" type="subTitle"/>
          </p:nvPr>
        </p:nvSpPr>
        <p:spPr>
          <a:xfrm>
            <a:off x="2166050" y="3185765"/>
            <a:ext cx="4812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400"/>
              <a:t>Team 3: Haotian Wu, Miao Fang, Jiawei Du 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400"/>
              <a:t>MScA 32009</a:t>
            </a:r>
            <a:endParaRPr b="1" sz="1400"/>
          </a:p>
        </p:txBody>
      </p:sp>
      <p:sp>
        <p:nvSpPr>
          <p:cNvPr id="1126" name="Google Shape;1126;p1"/>
          <p:cNvSpPr txBox="1"/>
          <p:nvPr>
            <p:ph type="ctrTitle"/>
          </p:nvPr>
        </p:nvSpPr>
        <p:spPr>
          <a:xfrm>
            <a:off x="909430" y="1720310"/>
            <a:ext cx="7335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5400"/>
              <a:t>Drug Review </a:t>
            </a:r>
            <a:br>
              <a:rPr lang="en-GB" sz="5400"/>
            </a:br>
            <a:r>
              <a:rPr lang="en-GB" sz="5400"/>
              <a:t>Sentiment Analysis</a:t>
            </a:r>
            <a:endParaRPr sz="5400"/>
          </a:p>
        </p:txBody>
      </p:sp>
      <p:sp>
        <p:nvSpPr>
          <p:cNvPr id="1127" name="Google Shape;1127;p1"/>
          <p:cNvSpPr txBox="1"/>
          <p:nvPr>
            <p:ph idx="1" type="subTitle"/>
          </p:nvPr>
        </p:nvSpPr>
        <p:spPr>
          <a:xfrm>
            <a:off x="2301350" y="3667275"/>
            <a:ext cx="4676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1200"/>
              <a:t>Our Project Github:</a:t>
            </a:r>
            <a:r>
              <a:rPr lang="en-GB" sz="1200"/>
              <a:t> </a:t>
            </a:r>
            <a:r>
              <a:rPr lang="en-GB" sz="1200">
                <a:uFill>
                  <a:noFill/>
                </a:uFill>
                <a:hlinkClick r:id="rId3"/>
              </a:rPr>
              <a:t>https://github.com/whtwht97/Health-Analytics/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1dccecc2c0_1_0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Exploratory Data Analysis</a:t>
            </a:r>
            <a:endParaRPr/>
          </a:p>
        </p:txBody>
      </p:sp>
      <p:grpSp>
        <p:nvGrpSpPr>
          <p:cNvPr id="1451" name="Google Shape;1451;g11dccecc2c0_1_0"/>
          <p:cNvGrpSpPr/>
          <p:nvPr/>
        </p:nvGrpSpPr>
        <p:grpSpPr>
          <a:xfrm>
            <a:off x="811785" y="1509945"/>
            <a:ext cx="135473" cy="419637"/>
            <a:chOff x="-264975" y="5101850"/>
            <a:chExt cx="185275" cy="493400"/>
          </a:xfrm>
        </p:grpSpPr>
        <p:sp>
          <p:nvSpPr>
            <p:cNvPr id="1452" name="Google Shape;1452;g11dccecc2c0_1_0"/>
            <p:cNvSpPr/>
            <p:nvPr/>
          </p:nvSpPr>
          <p:spPr>
            <a:xfrm>
              <a:off x="-216550" y="5101850"/>
              <a:ext cx="93000" cy="109200"/>
            </a:xfrm>
            <a:custGeom>
              <a:rect b="b" l="l" r="r" t="t"/>
              <a:pathLst>
                <a:path extrusionOk="0" h="4368" w="3720">
                  <a:moveTo>
                    <a:pt x="1097" y="0"/>
                  </a:moveTo>
                  <a:cubicBezTo>
                    <a:pt x="814" y="0"/>
                    <a:pt x="576" y="210"/>
                    <a:pt x="540" y="494"/>
                  </a:cubicBezTo>
                  <a:lnTo>
                    <a:pt x="1" y="4368"/>
                  </a:lnTo>
                  <a:lnTo>
                    <a:pt x="3719" y="4368"/>
                  </a:lnTo>
                  <a:lnTo>
                    <a:pt x="3180" y="494"/>
                  </a:lnTo>
                  <a:cubicBezTo>
                    <a:pt x="3144" y="210"/>
                    <a:pt x="2897" y="0"/>
                    <a:pt x="2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11dccecc2c0_1_0"/>
            <p:cNvSpPr/>
            <p:nvPr/>
          </p:nvSpPr>
          <p:spPr>
            <a:xfrm>
              <a:off x="-264975" y="5239350"/>
              <a:ext cx="185050" cy="76100"/>
            </a:xfrm>
            <a:custGeom>
              <a:rect b="b" l="l" r="r" t="t"/>
              <a:pathLst>
                <a:path extrusionOk="0" h="3044" w="7402">
                  <a:moveTo>
                    <a:pt x="759" y="1"/>
                  </a:moveTo>
                  <a:cubicBezTo>
                    <a:pt x="1" y="1"/>
                    <a:pt x="1" y="1143"/>
                    <a:pt x="759" y="1143"/>
                  </a:cubicBezTo>
                  <a:lnTo>
                    <a:pt x="1709" y="1143"/>
                  </a:lnTo>
                  <a:lnTo>
                    <a:pt x="1709" y="3043"/>
                  </a:lnTo>
                  <a:lnTo>
                    <a:pt x="5876" y="3043"/>
                  </a:lnTo>
                  <a:lnTo>
                    <a:pt x="5876" y="1143"/>
                  </a:lnTo>
                  <a:lnTo>
                    <a:pt x="6826" y="1143"/>
                  </a:lnTo>
                  <a:cubicBezTo>
                    <a:pt x="7146" y="1143"/>
                    <a:pt x="7401" y="887"/>
                    <a:pt x="7401" y="567"/>
                  </a:cubicBezTo>
                  <a:cubicBezTo>
                    <a:pt x="7401" y="256"/>
                    <a:pt x="7146" y="1"/>
                    <a:pt x="6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11dccecc2c0_1_0"/>
            <p:cNvSpPr/>
            <p:nvPr/>
          </p:nvSpPr>
          <p:spPr>
            <a:xfrm>
              <a:off x="-260175" y="5419575"/>
              <a:ext cx="180250" cy="85450"/>
            </a:xfrm>
            <a:custGeom>
              <a:rect b="b" l="l" r="r" t="t"/>
              <a:pathLst>
                <a:path extrusionOk="0" h="3418" w="7210">
                  <a:moveTo>
                    <a:pt x="3605" y="382"/>
                  </a:moveTo>
                  <a:cubicBezTo>
                    <a:pt x="3891" y="382"/>
                    <a:pt x="4176" y="571"/>
                    <a:pt x="4176" y="951"/>
                  </a:cubicBezTo>
                  <a:lnTo>
                    <a:pt x="4176" y="1142"/>
                  </a:lnTo>
                  <a:lnTo>
                    <a:pt x="4368" y="1142"/>
                  </a:lnTo>
                  <a:cubicBezTo>
                    <a:pt x="4679" y="1142"/>
                    <a:pt x="4934" y="1398"/>
                    <a:pt x="4934" y="1709"/>
                  </a:cubicBezTo>
                  <a:cubicBezTo>
                    <a:pt x="4934" y="2029"/>
                    <a:pt x="4679" y="2285"/>
                    <a:pt x="4368" y="2285"/>
                  </a:cubicBezTo>
                  <a:lnTo>
                    <a:pt x="4176" y="2285"/>
                  </a:lnTo>
                  <a:lnTo>
                    <a:pt x="4176" y="2476"/>
                  </a:lnTo>
                  <a:cubicBezTo>
                    <a:pt x="4176" y="2787"/>
                    <a:pt x="3920" y="3043"/>
                    <a:pt x="3600" y="3043"/>
                  </a:cubicBezTo>
                  <a:cubicBezTo>
                    <a:pt x="3290" y="3043"/>
                    <a:pt x="3034" y="2787"/>
                    <a:pt x="3034" y="2476"/>
                  </a:cubicBezTo>
                  <a:lnTo>
                    <a:pt x="3034" y="2285"/>
                  </a:lnTo>
                  <a:lnTo>
                    <a:pt x="2842" y="2285"/>
                  </a:lnTo>
                  <a:cubicBezTo>
                    <a:pt x="2084" y="2285"/>
                    <a:pt x="2084" y="1142"/>
                    <a:pt x="2842" y="1142"/>
                  </a:cubicBezTo>
                  <a:lnTo>
                    <a:pt x="3034" y="1142"/>
                  </a:lnTo>
                  <a:lnTo>
                    <a:pt x="3034" y="951"/>
                  </a:lnTo>
                  <a:cubicBezTo>
                    <a:pt x="3034" y="571"/>
                    <a:pt x="3320" y="382"/>
                    <a:pt x="3605" y="382"/>
                  </a:cubicBezTo>
                  <a:close/>
                  <a:moveTo>
                    <a:pt x="1" y="0"/>
                  </a:moveTo>
                  <a:lnTo>
                    <a:pt x="1" y="3418"/>
                  </a:lnTo>
                  <a:lnTo>
                    <a:pt x="7209" y="3418"/>
                  </a:lnTo>
                  <a:lnTo>
                    <a:pt x="7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11dccecc2c0_1_0"/>
            <p:cNvSpPr/>
            <p:nvPr/>
          </p:nvSpPr>
          <p:spPr>
            <a:xfrm>
              <a:off x="-260175" y="5533550"/>
              <a:ext cx="180475" cy="61700"/>
            </a:xfrm>
            <a:custGeom>
              <a:rect b="b" l="l" r="r" t="t"/>
              <a:pathLst>
                <a:path extrusionOk="0" h="2468" w="7219">
                  <a:moveTo>
                    <a:pt x="10" y="1"/>
                  </a:moveTo>
                  <a:lnTo>
                    <a:pt x="1" y="759"/>
                  </a:lnTo>
                  <a:cubicBezTo>
                    <a:pt x="1" y="1700"/>
                    <a:pt x="759" y="2467"/>
                    <a:pt x="1709" y="2467"/>
                  </a:cubicBezTo>
                  <a:lnTo>
                    <a:pt x="5501" y="2467"/>
                  </a:lnTo>
                  <a:cubicBezTo>
                    <a:pt x="6451" y="2467"/>
                    <a:pt x="7219" y="1700"/>
                    <a:pt x="7219" y="759"/>
                  </a:cubicBezTo>
                  <a:lnTo>
                    <a:pt x="7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11dccecc2c0_1_0"/>
            <p:cNvSpPr/>
            <p:nvPr/>
          </p:nvSpPr>
          <p:spPr>
            <a:xfrm>
              <a:off x="-260175" y="5343750"/>
              <a:ext cx="180250" cy="47525"/>
            </a:xfrm>
            <a:custGeom>
              <a:rect b="b" l="l" r="r" t="t"/>
              <a:pathLst>
                <a:path extrusionOk="0" h="1901" w="7210">
                  <a:moveTo>
                    <a:pt x="713" y="0"/>
                  </a:moveTo>
                  <a:lnTo>
                    <a:pt x="165" y="548"/>
                  </a:lnTo>
                  <a:cubicBezTo>
                    <a:pt x="55" y="658"/>
                    <a:pt x="1" y="795"/>
                    <a:pt x="1" y="950"/>
                  </a:cubicBezTo>
                  <a:lnTo>
                    <a:pt x="1" y="1900"/>
                  </a:lnTo>
                  <a:lnTo>
                    <a:pt x="7209" y="1900"/>
                  </a:lnTo>
                  <a:lnTo>
                    <a:pt x="7209" y="950"/>
                  </a:lnTo>
                  <a:cubicBezTo>
                    <a:pt x="7200" y="795"/>
                    <a:pt x="7146" y="649"/>
                    <a:pt x="7036" y="548"/>
                  </a:cubicBezTo>
                  <a:lnTo>
                    <a:pt x="6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7" name="Google Shape;1457;g11dccecc2c0_1_0"/>
          <p:cNvSpPr/>
          <p:nvPr/>
        </p:nvSpPr>
        <p:spPr>
          <a:xfrm>
            <a:off x="630970" y="2068948"/>
            <a:ext cx="497104" cy="139760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g11dccecc2c0_1_0"/>
          <p:cNvSpPr txBox="1"/>
          <p:nvPr/>
        </p:nvSpPr>
        <p:spPr>
          <a:xfrm>
            <a:off x="1253175" y="1586150"/>
            <a:ext cx="1198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N-gram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59" name="Google Shape;1459;g11dccecc2c0_1_0"/>
          <p:cNvSpPr txBox="1"/>
          <p:nvPr>
            <p:ph idx="4294967295" type="subTitle"/>
          </p:nvPr>
        </p:nvSpPr>
        <p:spPr>
          <a:xfrm>
            <a:off x="630975" y="2406325"/>
            <a:ext cx="2321400" cy="21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Contiguous sequence of n items from a given sample of text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Try out starting with one item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Until </a:t>
            </a:r>
            <a:r>
              <a:rPr b="1" lang="en-GB">
                <a:solidFill>
                  <a:schemeClr val="dk1"/>
                </a:solidFill>
              </a:rPr>
              <a:t>4-Gram</a:t>
            </a:r>
            <a:r>
              <a:rPr lang="en-GB">
                <a:solidFill>
                  <a:schemeClr val="dk1"/>
                </a:solidFill>
              </a:rPr>
              <a:t>, start to see interpretability of emotions, thus used for modeling</a:t>
            </a:r>
            <a:endParaRPr/>
          </a:p>
        </p:txBody>
      </p:sp>
      <p:pic>
        <p:nvPicPr>
          <p:cNvPr id="1460" name="Google Shape;1460;g11dccecc2c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175" y="1509950"/>
            <a:ext cx="5886825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g11dccecc2c0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925" y="1641300"/>
            <a:ext cx="215000" cy="2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g11dccecc2c0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850" y="1932650"/>
            <a:ext cx="215000" cy="2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g11dccecc2c0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225" y="2504775"/>
            <a:ext cx="215000" cy="2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1dd5f5e248_1_249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1469" name="Google Shape;1469;g11dd5f5e248_1_249"/>
          <p:cNvSpPr txBox="1"/>
          <p:nvPr/>
        </p:nvSpPr>
        <p:spPr>
          <a:xfrm>
            <a:off x="528150" y="1482275"/>
            <a:ext cx="401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E6B"/>
              </a:buClr>
              <a:buSzPts val="2000"/>
              <a:buFont typeface="Cairo"/>
              <a:buChar char="●"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Ratings -&gt; Sentiment Tag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470" name="Google Shape;1470;g11dd5f5e248_1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81" y="2065815"/>
            <a:ext cx="4012882" cy="2524754"/>
          </a:xfrm>
          <a:prstGeom prst="rect">
            <a:avLst/>
          </a:prstGeom>
          <a:noFill/>
          <a:ln cap="flat" cmpd="sng" w="19050">
            <a:solidFill>
              <a:srgbClr val="6F85C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71" name="Google Shape;1471;g11dd5f5e248_1_249"/>
          <p:cNvCxnSpPr/>
          <p:nvPr/>
        </p:nvCxnSpPr>
        <p:spPr>
          <a:xfrm flipH="1">
            <a:off x="3290137" y="3450770"/>
            <a:ext cx="5492" cy="1112628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g11dd5f5e248_1_249"/>
          <p:cNvCxnSpPr/>
          <p:nvPr/>
        </p:nvCxnSpPr>
        <p:spPr>
          <a:xfrm flipH="1">
            <a:off x="2298300" y="3789268"/>
            <a:ext cx="5492" cy="827339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73" name="Google Shape;1473;g11dd5f5e248_1_249"/>
          <p:cNvSpPr txBox="1"/>
          <p:nvPr/>
        </p:nvSpPr>
        <p:spPr>
          <a:xfrm>
            <a:off x="5861775" y="1893200"/>
            <a:ext cx="1962000" cy="83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“Negative”: 1~3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“Neutral”: 4~6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“Positive”: 7~10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74" name="Google Shape;1474;g11dd5f5e248_1_249"/>
          <p:cNvSpPr txBox="1"/>
          <p:nvPr/>
        </p:nvSpPr>
        <p:spPr>
          <a:xfrm>
            <a:off x="5015800" y="3660700"/>
            <a:ext cx="1080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Positive</a:t>
            </a:r>
            <a:endParaRPr b="1" i="0" sz="15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475" name="Google Shape;1475;g11dd5f5e248_1_249"/>
          <p:cNvGrpSpPr/>
          <p:nvPr/>
        </p:nvGrpSpPr>
        <p:grpSpPr>
          <a:xfrm rot="-4475997">
            <a:off x="6709759" y="3447832"/>
            <a:ext cx="305710" cy="552067"/>
            <a:chOff x="1806675" y="1889430"/>
            <a:chExt cx="1075276" cy="1894969"/>
          </a:xfrm>
        </p:grpSpPr>
        <p:sp>
          <p:nvSpPr>
            <p:cNvPr id="1476" name="Google Shape;1476;g11dd5f5e248_1_249"/>
            <p:cNvSpPr/>
            <p:nvPr/>
          </p:nvSpPr>
          <p:spPr>
            <a:xfrm>
              <a:off x="1844757" y="3512089"/>
              <a:ext cx="136235" cy="271238"/>
            </a:xfrm>
            <a:custGeom>
              <a:rect b="b" l="l" r="r" t="t"/>
              <a:pathLst>
                <a:path extrusionOk="0" h="3084" w="1549">
                  <a:moveTo>
                    <a:pt x="1443" y="1"/>
                  </a:moveTo>
                  <a:lnTo>
                    <a:pt x="1" y="3036"/>
                  </a:lnTo>
                  <a:lnTo>
                    <a:pt x="95" y="3083"/>
                  </a:lnTo>
                  <a:lnTo>
                    <a:pt x="1548" y="47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11dd5f5e248_1_249"/>
            <p:cNvSpPr/>
            <p:nvPr/>
          </p:nvSpPr>
          <p:spPr>
            <a:xfrm>
              <a:off x="1806675" y="2152309"/>
              <a:ext cx="988734" cy="1363401"/>
            </a:xfrm>
            <a:custGeom>
              <a:rect b="b" l="l" r="r" t="t"/>
              <a:pathLst>
                <a:path extrusionOk="0" h="15502" w="11242">
                  <a:moveTo>
                    <a:pt x="6189" y="1"/>
                  </a:moveTo>
                  <a:lnTo>
                    <a:pt x="200" y="12613"/>
                  </a:lnTo>
                  <a:cubicBezTo>
                    <a:pt x="0" y="13047"/>
                    <a:pt x="176" y="13551"/>
                    <a:pt x="598" y="13750"/>
                  </a:cubicBezTo>
                  <a:lnTo>
                    <a:pt x="4115" y="15415"/>
                  </a:lnTo>
                  <a:cubicBezTo>
                    <a:pt x="4233" y="15474"/>
                    <a:pt x="4359" y="15502"/>
                    <a:pt x="4483" y="15502"/>
                  </a:cubicBezTo>
                  <a:cubicBezTo>
                    <a:pt x="4801" y="15502"/>
                    <a:pt x="5108" y="15320"/>
                    <a:pt x="5252" y="15016"/>
                  </a:cubicBezTo>
                  <a:lnTo>
                    <a:pt x="11241" y="2404"/>
                  </a:lnTo>
                  <a:lnTo>
                    <a:pt x="6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11dd5f5e248_1_249"/>
            <p:cNvSpPr/>
            <p:nvPr/>
          </p:nvSpPr>
          <p:spPr>
            <a:xfrm>
              <a:off x="1806675" y="2620374"/>
              <a:ext cx="766045" cy="894715"/>
            </a:xfrm>
            <a:custGeom>
              <a:rect b="b" l="l" r="r" t="t"/>
              <a:pathLst>
                <a:path extrusionOk="0" h="10173" w="8710">
                  <a:moveTo>
                    <a:pt x="3657" y="0"/>
                  </a:moveTo>
                  <a:lnTo>
                    <a:pt x="3657" y="12"/>
                  </a:lnTo>
                  <a:lnTo>
                    <a:pt x="200" y="7291"/>
                  </a:lnTo>
                  <a:cubicBezTo>
                    <a:pt x="0" y="7713"/>
                    <a:pt x="176" y="8217"/>
                    <a:pt x="598" y="8428"/>
                  </a:cubicBezTo>
                  <a:lnTo>
                    <a:pt x="4115" y="10093"/>
                  </a:lnTo>
                  <a:cubicBezTo>
                    <a:pt x="4229" y="10147"/>
                    <a:pt x="4351" y="10172"/>
                    <a:pt x="4472" y="10172"/>
                  </a:cubicBezTo>
                  <a:cubicBezTo>
                    <a:pt x="4794" y="10172"/>
                    <a:pt x="5107" y="9990"/>
                    <a:pt x="5252" y="9682"/>
                  </a:cubicBezTo>
                  <a:lnTo>
                    <a:pt x="8709" y="240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11dd5f5e248_1_249"/>
            <p:cNvSpPr/>
            <p:nvPr/>
          </p:nvSpPr>
          <p:spPr>
            <a:xfrm>
              <a:off x="2292238" y="2064712"/>
              <a:ext cx="589705" cy="326910"/>
            </a:xfrm>
            <a:custGeom>
              <a:rect b="b" l="l" r="r" t="t"/>
              <a:pathLst>
                <a:path extrusionOk="0" h="3717" w="6705">
                  <a:moveTo>
                    <a:pt x="317" y="1"/>
                  </a:moveTo>
                  <a:lnTo>
                    <a:pt x="0" y="669"/>
                  </a:lnTo>
                  <a:lnTo>
                    <a:pt x="6388" y="3716"/>
                  </a:lnTo>
                  <a:lnTo>
                    <a:pt x="6705" y="303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11dd5f5e248_1_249"/>
            <p:cNvSpPr/>
            <p:nvPr/>
          </p:nvSpPr>
          <p:spPr>
            <a:xfrm>
              <a:off x="2518001" y="1889430"/>
              <a:ext cx="357781" cy="215565"/>
            </a:xfrm>
            <a:custGeom>
              <a:rect b="b" l="l" r="r" t="t"/>
              <a:pathLst>
                <a:path extrusionOk="0" h="2451" w="4068">
                  <a:moveTo>
                    <a:pt x="328" y="1"/>
                  </a:moveTo>
                  <a:lnTo>
                    <a:pt x="0" y="669"/>
                  </a:lnTo>
                  <a:lnTo>
                    <a:pt x="3739" y="2451"/>
                  </a:lnTo>
                  <a:lnTo>
                    <a:pt x="4068" y="1783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11dd5f5e248_1_249"/>
            <p:cNvSpPr/>
            <p:nvPr/>
          </p:nvSpPr>
          <p:spPr>
            <a:xfrm>
              <a:off x="2494255" y="1976060"/>
              <a:ext cx="295952" cy="273261"/>
            </a:xfrm>
            <a:custGeom>
              <a:rect b="b" l="l" r="r" t="t"/>
              <a:pathLst>
                <a:path extrusionOk="0" h="3107" w="3365">
                  <a:moveTo>
                    <a:pt x="927" y="0"/>
                  </a:moveTo>
                  <a:lnTo>
                    <a:pt x="1" y="1958"/>
                  </a:lnTo>
                  <a:lnTo>
                    <a:pt x="2427" y="3107"/>
                  </a:lnTo>
                  <a:lnTo>
                    <a:pt x="3365" y="1149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11dd5f5e248_1_249"/>
            <p:cNvSpPr/>
            <p:nvPr/>
          </p:nvSpPr>
          <p:spPr>
            <a:xfrm>
              <a:off x="1921096" y="3402856"/>
              <a:ext cx="160861" cy="116534"/>
            </a:xfrm>
            <a:custGeom>
              <a:rect b="b" l="l" r="r" t="t"/>
              <a:pathLst>
                <a:path extrusionOk="0" h="1325" w="1829">
                  <a:moveTo>
                    <a:pt x="293" y="0"/>
                  </a:moveTo>
                  <a:lnTo>
                    <a:pt x="0" y="598"/>
                  </a:lnTo>
                  <a:lnTo>
                    <a:pt x="1548" y="1325"/>
                  </a:lnTo>
                  <a:lnTo>
                    <a:pt x="1829" y="72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11dd5f5e248_1_249"/>
            <p:cNvSpPr/>
            <p:nvPr/>
          </p:nvSpPr>
          <p:spPr>
            <a:xfrm>
              <a:off x="1932441" y="3472951"/>
              <a:ext cx="88742" cy="82497"/>
            </a:xfrm>
            <a:custGeom>
              <a:rect b="b" l="l" r="r" t="t"/>
              <a:pathLst>
                <a:path extrusionOk="0" h="938" w="1009">
                  <a:moveTo>
                    <a:pt x="282" y="0"/>
                  </a:moveTo>
                  <a:lnTo>
                    <a:pt x="0" y="598"/>
                  </a:lnTo>
                  <a:lnTo>
                    <a:pt x="715" y="938"/>
                  </a:lnTo>
                  <a:lnTo>
                    <a:pt x="1008" y="340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11dd5f5e248_1_249"/>
            <p:cNvSpPr/>
            <p:nvPr/>
          </p:nvSpPr>
          <p:spPr>
            <a:xfrm>
              <a:off x="2302528" y="2237884"/>
              <a:ext cx="57783" cy="39314"/>
            </a:xfrm>
            <a:custGeom>
              <a:rect b="b" l="l" r="r" t="t"/>
              <a:pathLst>
                <a:path extrusionOk="0" h="447" w="657">
                  <a:moveTo>
                    <a:pt x="94" y="1"/>
                  </a:moveTo>
                  <a:lnTo>
                    <a:pt x="0" y="177"/>
                  </a:lnTo>
                  <a:lnTo>
                    <a:pt x="563" y="446"/>
                  </a:lnTo>
                  <a:lnTo>
                    <a:pt x="657" y="270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11dd5f5e248_1_249"/>
            <p:cNvSpPr/>
            <p:nvPr/>
          </p:nvSpPr>
          <p:spPr>
            <a:xfrm>
              <a:off x="2249934" y="2348172"/>
              <a:ext cx="114511" cy="66138"/>
            </a:xfrm>
            <a:custGeom>
              <a:rect b="b" l="l" r="r" t="t"/>
              <a:pathLst>
                <a:path extrusionOk="0" h="752" w="1302">
                  <a:moveTo>
                    <a:pt x="94" y="1"/>
                  </a:moveTo>
                  <a:lnTo>
                    <a:pt x="1" y="177"/>
                  </a:lnTo>
                  <a:lnTo>
                    <a:pt x="1220" y="751"/>
                  </a:lnTo>
                  <a:lnTo>
                    <a:pt x="1302" y="575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11dd5f5e248_1_249"/>
            <p:cNvSpPr/>
            <p:nvPr/>
          </p:nvSpPr>
          <p:spPr>
            <a:xfrm>
              <a:off x="2198397" y="2457492"/>
              <a:ext cx="56816" cy="40281"/>
            </a:xfrm>
            <a:custGeom>
              <a:rect b="b" l="l" r="r" t="t"/>
              <a:pathLst>
                <a:path extrusionOk="0" h="458" w="646">
                  <a:moveTo>
                    <a:pt x="83" y="0"/>
                  </a:moveTo>
                  <a:lnTo>
                    <a:pt x="1" y="188"/>
                  </a:lnTo>
                  <a:lnTo>
                    <a:pt x="563" y="458"/>
                  </a:lnTo>
                  <a:lnTo>
                    <a:pt x="645" y="27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11dd5f5e248_1_249"/>
            <p:cNvSpPr/>
            <p:nvPr/>
          </p:nvSpPr>
          <p:spPr>
            <a:xfrm>
              <a:off x="2145804" y="2567780"/>
              <a:ext cx="114511" cy="66050"/>
            </a:xfrm>
            <a:custGeom>
              <a:rect b="b" l="l" r="r" t="t"/>
              <a:pathLst>
                <a:path extrusionOk="0" h="751" w="1302">
                  <a:moveTo>
                    <a:pt x="94" y="1"/>
                  </a:moveTo>
                  <a:lnTo>
                    <a:pt x="1" y="176"/>
                  </a:lnTo>
                  <a:lnTo>
                    <a:pt x="1220" y="751"/>
                  </a:lnTo>
                  <a:lnTo>
                    <a:pt x="1302" y="575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11dd5f5e248_1_249"/>
            <p:cNvSpPr/>
            <p:nvPr/>
          </p:nvSpPr>
          <p:spPr>
            <a:xfrm>
              <a:off x="2093211" y="2678068"/>
              <a:ext cx="57871" cy="39314"/>
            </a:xfrm>
            <a:custGeom>
              <a:rect b="b" l="l" r="r" t="t"/>
              <a:pathLst>
                <a:path extrusionOk="0" h="447" w="658">
                  <a:moveTo>
                    <a:pt x="95" y="1"/>
                  </a:moveTo>
                  <a:lnTo>
                    <a:pt x="1" y="177"/>
                  </a:lnTo>
                  <a:lnTo>
                    <a:pt x="564" y="446"/>
                  </a:lnTo>
                  <a:lnTo>
                    <a:pt x="657" y="259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11dd5f5e248_1_249"/>
            <p:cNvSpPr/>
            <p:nvPr/>
          </p:nvSpPr>
          <p:spPr>
            <a:xfrm>
              <a:off x="2041673" y="2787389"/>
              <a:ext cx="114511" cy="67106"/>
            </a:xfrm>
            <a:custGeom>
              <a:rect b="b" l="l" r="r" t="t"/>
              <a:pathLst>
                <a:path extrusionOk="0" h="763" w="1302">
                  <a:moveTo>
                    <a:pt x="83" y="0"/>
                  </a:moveTo>
                  <a:lnTo>
                    <a:pt x="1" y="176"/>
                  </a:lnTo>
                  <a:lnTo>
                    <a:pt x="1208" y="762"/>
                  </a:lnTo>
                  <a:lnTo>
                    <a:pt x="1302" y="5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11dd5f5e248_1_249"/>
            <p:cNvSpPr/>
            <p:nvPr/>
          </p:nvSpPr>
          <p:spPr>
            <a:xfrm>
              <a:off x="1989168" y="2897677"/>
              <a:ext cx="56728" cy="39226"/>
            </a:xfrm>
            <a:custGeom>
              <a:rect b="b" l="l" r="r" t="t"/>
              <a:pathLst>
                <a:path extrusionOk="0" h="446" w="645">
                  <a:moveTo>
                    <a:pt x="82" y="1"/>
                  </a:moveTo>
                  <a:lnTo>
                    <a:pt x="0" y="188"/>
                  </a:lnTo>
                  <a:lnTo>
                    <a:pt x="563" y="446"/>
                  </a:lnTo>
                  <a:lnTo>
                    <a:pt x="645" y="27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11dd5f5e248_1_249"/>
            <p:cNvSpPr/>
            <p:nvPr/>
          </p:nvSpPr>
          <p:spPr>
            <a:xfrm>
              <a:off x="1936575" y="3006910"/>
              <a:ext cx="114511" cy="67106"/>
            </a:xfrm>
            <a:custGeom>
              <a:rect b="b" l="l" r="r" t="t"/>
              <a:pathLst>
                <a:path extrusionOk="0" h="763" w="1302">
                  <a:moveTo>
                    <a:pt x="94" y="1"/>
                  </a:moveTo>
                  <a:lnTo>
                    <a:pt x="0" y="189"/>
                  </a:lnTo>
                  <a:lnTo>
                    <a:pt x="1219" y="763"/>
                  </a:lnTo>
                  <a:lnTo>
                    <a:pt x="1301" y="575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11dd5f5e248_1_249"/>
            <p:cNvSpPr/>
            <p:nvPr/>
          </p:nvSpPr>
          <p:spPr>
            <a:xfrm>
              <a:off x="1885037" y="3117286"/>
              <a:ext cx="56728" cy="40281"/>
            </a:xfrm>
            <a:custGeom>
              <a:rect b="b" l="l" r="r" t="t"/>
              <a:pathLst>
                <a:path extrusionOk="0" h="458" w="645">
                  <a:moveTo>
                    <a:pt x="82" y="0"/>
                  </a:moveTo>
                  <a:lnTo>
                    <a:pt x="0" y="188"/>
                  </a:lnTo>
                  <a:lnTo>
                    <a:pt x="563" y="457"/>
                  </a:lnTo>
                  <a:lnTo>
                    <a:pt x="645" y="27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11dd5f5e248_1_249"/>
            <p:cNvSpPr/>
            <p:nvPr/>
          </p:nvSpPr>
          <p:spPr>
            <a:xfrm>
              <a:off x="1832444" y="3226518"/>
              <a:ext cx="114511" cy="67106"/>
            </a:xfrm>
            <a:custGeom>
              <a:rect b="b" l="l" r="r" t="t"/>
              <a:pathLst>
                <a:path extrusionOk="0" h="763" w="1302">
                  <a:moveTo>
                    <a:pt x="94" y="1"/>
                  </a:moveTo>
                  <a:lnTo>
                    <a:pt x="0" y="188"/>
                  </a:lnTo>
                  <a:lnTo>
                    <a:pt x="1219" y="763"/>
                  </a:lnTo>
                  <a:lnTo>
                    <a:pt x="1301" y="58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11dd5f5e248_1_249"/>
            <p:cNvSpPr/>
            <p:nvPr/>
          </p:nvSpPr>
          <p:spPr>
            <a:xfrm>
              <a:off x="1848890" y="1967792"/>
              <a:ext cx="1033061" cy="1816607"/>
            </a:xfrm>
            <a:custGeom>
              <a:rect b="b" l="l" r="r" t="t"/>
              <a:pathLst>
                <a:path extrusionOk="0" h="20655" w="11746">
                  <a:moveTo>
                    <a:pt x="9812" y="1"/>
                  </a:moveTo>
                  <a:lnTo>
                    <a:pt x="1314" y="17876"/>
                  </a:lnTo>
                  <a:lnTo>
                    <a:pt x="1" y="20631"/>
                  </a:lnTo>
                  <a:lnTo>
                    <a:pt x="48" y="20654"/>
                  </a:lnTo>
                  <a:lnTo>
                    <a:pt x="1361" y="17911"/>
                  </a:lnTo>
                  <a:lnTo>
                    <a:pt x="1665" y="18052"/>
                  </a:lnTo>
                  <a:lnTo>
                    <a:pt x="1947" y="17454"/>
                  </a:lnTo>
                  <a:lnTo>
                    <a:pt x="2357" y="17642"/>
                  </a:lnTo>
                  <a:lnTo>
                    <a:pt x="2650" y="17044"/>
                  </a:lnTo>
                  <a:lnTo>
                    <a:pt x="3635" y="17513"/>
                  </a:lnTo>
                  <a:cubicBezTo>
                    <a:pt x="3752" y="17568"/>
                    <a:pt x="3877" y="17595"/>
                    <a:pt x="4001" y="17595"/>
                  </a:cubicBezTo>
                  <a:cubicBezTo>
                    <a:pt x="4320" y="17595"/>
                    <a:pt x="4628" y="17418"/>
                    <a:pt x="4772" y="17114"/>
                  </a:cubicBezTo>
                  <a:lnTo>
                    <a:pt x="8229" y="9823"/>
                  </a:lnTo>
                  <a:lnTo>
                    <a:pt x="8476" y="9319"/>
                  </a:lnTo>
                  <a:lnTo>
                    <a:pt x="10761" y="4502"/>
                  </a:lnTo>
                  <a:lnTo>
                    <a:pt x="11429" y="4818"/>
                  </a:lnTo>
                  <a:lnTo>
                    <a:pt x="11746" y="4150"/>
                  </a:lnTo>
                  <a:lnTo>
                    <a:pt x="9765" y="3201"/>
                  </a:lnTo>
                  <a:lnTo>
                    <a:pt x="10691" y="1255"/>
                  </a:lnTo>
                  <a:lnTo>
                    <a:pt x="11347" y="1560"/>
                  </a:lnTo>
                  <a:lnTo>
                    <a:pt x="11676" y="892"/>
                  </a:lnTo>
                  <a:lnTo>
                    <a:pt x="9812" y="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5" name="Google Shape;1495;g11dd5f5e248_1_249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155" y="2726755"/>
            <a:ext cx="3015751" cy="200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g11dd5f5e248_1_249"/>
          <p:cNvSpPr txBox="1"/>
          <p:nvPr/>
        </p:nvSpPr>
        <p:spPr>
          <a:xfrm>
            <a:off x="7024136" y="3077767"/>
            <a:ext cx="579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21.7</a:t>
            </a:r>
            <a:r>
              <a:rPr b="1" i="0" lang="en-GB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%</a:t>
            </a:r>
            <a:endParaRPr b="1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97" name="Google Shape;1497;g11dd5f5e248_1_249"/>
          <p:cNvSpPr txBox="1"/>
          <p:nvPr/>
        </p:nvSpPr>
        <p:spPr>
          <a:xfrm>
            <a:off x="5933891" y="3707270"/>
            <a:ext cx="579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66.3</a:t>
            </a:r>
            <a:r>
              <a:rPr b="1" i="0" lang="en-GB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%</a:t>
            </a:r>
            <a:endParaRPr b="1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98" name="Google Shape;1498;g11dd5f5e248_1_249"/>
          <p:cNvSpPr txBox="1"/>
          <p:nvPr/>
        </p:nvSpPr>
        <p:spPr>
          <a:xfrm>
            <a:off x="7167577" y="3878022"/>
            <a:ext cx="5799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11.9</a:t>
            </a:r>
            <a:r>
              <a:rPr b="1" i="0" lang="en-GB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%</a:t>
            </a:r>
            <a:endParaRPr b="1" i="0" sz="12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99" name="Google Shape;1499;g11dd5f5e248_1_249"/>
          <p:cNvSpPr txBox="1"/>
          <p:nvPr/>
        </p:nvSpPr>
        <p:spPr>
          <a:xfrm>
            <a:off x="7303376" y="2730575"/>
            <a:ext cx="10803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Negative</a:t>
            </a:r>
            <a:endParaRPr b="1" i="0" sz="15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00" name="Google Shape;1500;g11dd5f5e248_1_249"/>
          <p:cNvSpPr txBox="1"/>
          <p:nvPr/>
        </p:nvSpPr>
        <p:spPr>
          <a:xfrm>
            <a:off x="7628711" y="3902122"/>
            <a:ext cx="830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Neutral</a:t>
            </a:r>
            <a:endParaRPr b="1" i="0" sz="15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dccecc2c0_1_10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1506" name="Google Shape;1506;g11dccecc2c0_1_10"/>
          <p:cNvSpPr txBox="1"/>
          <p:nvPr/>
        </p:nvSpPr>
        <p:spPr>
          <a:xfrm>
            <a:off x="528150" y="1482275"/>
            <a:ext cx="401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E6B"/>
              </a:buClr>
              <a:buSzPts val="2000"/>
              <a:buFont typeface="Cairo"/>
              <a:buChar char="●"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Review Cleaning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07" name="Google Shape;1507;g11dccecc2c0_1_10"/>
          <p:cNvSpPr txBox="1"/>
          <p:nvPr/>
        </p:nvSpPr>
        <p:spPr>
          <a:xfrm>
            <a:off x="868950" y="2048400"/>
            <a:ext cx="7455900" cy="1816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iro"/>
              <a:buChar char="❏"/>
            </a:pPr>
            <a:r>
              <a:rPr lang="en-GB" sz="1600">
                <a:latin typeface="Cairo"/>
                <a:ea typeface="Cairo"/>
                <a:cs typeface="Cairo"/>
                <a:sym typeface="Cairo"/>
              </a:rPr>
              <a:t>Shrink multiple spaces into 1 space.</a:t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iro"/>
                <a:ea typeface="Cairo"/>
                <a:cs typeface="Cairo"/>
                <a:sym typeface="Cairo"/>
              </a:rPr>
              <a:t>Only 2</a:t>
            </a:r>
            <a:r>
              <a:rPr b="1" lang="en-GB">
                <a:highlight>
                  <a:schemeClr val="accent6"/>
                </a:highlight>
                <a:latin typeface="Cairo"/>
                <a:ea typeface="Cairo"/>
                <a:cs typeface="Cairo"/>
                <a:sym typeface="Cairo"/>
              </a:rPr>
              <a:t>   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pills</a:t>
            </a:r>
            <a:r>
              <a:rPr b="1" lang="en-GB">
                <a:highlight>
                  <a:schemeClr val="accent6"/>
                </a:highlight>
                <a:latin typeface="Cairo"/>
                <a:ea typeface="Cairo"/>
                <a:cs typeface="Cairo"/>
                <a:sym typeface="Cairo"/>
              </a:rPr>
              <a:t>    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make me</a:t>
            </a:r>
            <a:r>
              <a:rPr b="1" lang="en-GB">
                <a:highlight>
                  <a:schemeClr val="accent6"/>
                </a:highlight>
                <a:latin typeface="Cairo"/>
                <a:ea typeface="Cairo"/>
                <a:cs typeface="Cairo"/>
                <a:sym typeface="Cairo"/>
              </a:rPr>
              <a:t>        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feels better.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  –&gt;  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Only 2</a:t>
            </a:r>
            <a:r>
              <a:rPr b="1" lang="en-GB">
                <a:solidFill>
                  <a:schemeClr val="accent4"/>
                </a:solidFill>
                <a:highlight>
                  <a:schemeClr val="accent6"/>
                </a:highlight>
                <a:latin typeface="Cairo"/>
                <a:ea typeface="Cairo"/>
                <a:cs typeface="Cairo"/>
                <a:sym typeface="Cairo"/>
              </a:rPr>
              <a:t> 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pills</a:t>
            </a:r>
            <a:r>
              <a:rPr b="1" lang="en-GB">
                <a:highlight>
                  <a:schemeClr val="accent6"/>
                </a:highlight>
                <a:latin typeface="Cairo"/>
                <a:ea typeface="Cairo"/>
                <a:cs typeface="Cairo"/>
                <a:sym typeface="Cairo"/>
              </a:rPr>
              <a:t> 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make me</a:t>
            </a:r>
            <a:r>
              <a:rPr b="1" lang="en-GB">
                <a:highlight>
                  <a:schemeClr val="accent6"/>
                </a:highlight>
                <a:latin typeface="Cairo"/>
                <a:ea typeface="Cairo"/>
                <a:cs typeface="Cairo"/>
                <a:sym typeface="Cairo"/>
              </a:rPr>
              <a:t> 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feels better.</a:t>
            </a:r>
            <a:endParaRPr b="1">
              <a:latin typeface="Cairo"/>
              <a:ea typeface="Cairo"/>
              <a:cs typeface="Cairo"/>
              <a:sym typeface="Cai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iro"/>
              <a:buChar char="❏"/>
            </a:pPr>
            <a:r>
              <a:rPr lang="en-GB" sz="1600">
                <a:latin typeface="Cairo"/>
                <a:ea typeface="Cairo"/>
                <a:cs typeface="Cairo"/>
                <a:sym typeface="Cairo"/>
              </a:rPr>
              <a:t>Convert all of the characters to lowercase.</a:t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rPr>
              <a:t>O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nly 2 pills make me feels better.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  –&gt; </a:t>
            </a:r>
            <a:r>
              <a:rPr b="1" lang="en-GB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rPr>
              <a:t>o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nly 2 pills make me feels better.</a:t>
            </a:r>
            <a:endParaRPr b="1">
              <a:latin typeface="Cairo"/>
              <a:ea typeface="Cairo"/>
              <a:cs typeface="Cairo"/>
              <a:sym typeface="Cai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iro"/>
              <a:buChar char="❏"/>
            </a:pPr>
            <a:r>
              <a:rPr lang="en-GB" sz="1600">
                <a:latin typeface="Cairo"/>
                <a:ea typeface="Cairo"/>
                <a:cs typeface="Cairo"/>
                <a:sym typeface="Cairo"/>
              </a:rPr>
              <a:t>Replace digits with  special identifier.</a:t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iro"/>
                <a:ea typeface="Cairo"/>
                <a:cs typeface="Cairo"/>
                <a:sym typeface="Cairo"/>
              </a:rPr>
              <a:t>only </a:t>
            </a:r>
            <a:r>
              <a:rPr b="1" lang="en-GB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 pills make me feels better.</a:t>
            </a:r>
            <a:r>
              <a:rPr lang="en-GB">
                <a:latin typeface="Cairo"/>
                <a:ea typeface="Cairo"/>
                <a:cs typeface="Cairo"/>
                <a:sym typeface="Cairo"/>
              </a:rPr>
              <a:t>  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–&gt;</a:t>
            </a:r>
            <a:r>
              <a:rPr lang="en-GB">
                <a:latin typeface="Cairo"/>
                <a:ea typeface="Cairo"/>
                <a:cs typeface="Cairo"/>
                <a:sym typeface="Cairo"/>
              </a:rPr>
              <a:t>  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only </a:t>
            </a:r>
            <a:r>
              <a:rPr b="1" lang="en-GB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rPr>
              <a:t>DG</a:t>
            </a:r>
            <a:r>
              <a:rPr b="1" lang="en-GB">
                <a:latin typeface="Cairo"/>
                <a:ea typeface="Cairo"/>
                <a:cs typeface="Cairo"/>
                <a:sym typeface="Cairo"/>
              </a:rPr>
              <a:t> pills make me feels better.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iro"/>
              <a:buChar char="❏"/>
            </a:pPr>
            <a:r>
              <a:rPr lang="en-GB" sz="1600">
                <a:latin typeface="Cairo"/>
                <a:ea typeface="Cairo"/>
                <a:cs typeface="Cairo"/>
                <a:sym typeface="Cairo"/>
              </a:rPr>
              <a:t>Drop reviews which length is more than 150. (</a:t>
            </a:r>
            <a:r>
              <a:rPr b="1" lang="en-GB" sz="1600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rPr>
              <a:t>&lt;1%</a:t>
            </a:r>
            <a:r>
              <a:rPr lang="en-GB" sz="1600">
                <a:latin typeface="Cairo"/>
                <a:ea typeface="Cairo"/>
                <a:cs typeface="Cairo"/>
                <a:sym typeface="Cairo"/>
              </a:rPr>
              <a:t>)</a:t>
            </a:r>
            <a:endParaRPr sz="16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08" name="Google Shape;1508;g11dccecc2c0_1_10"/>
          <p:cNvSpPr txBox="1"/>
          <p:nvPr/>
        </p:nvSpPr>
        <p:spPr>
          <a:xfrm>
            <a:off x="7329850" y="3293500"/>
            <a:ext cx="39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  <a:latin typeface="Cairo"/>
                <a:ea typeface="Cairo"/>
                <a:cs typeface="Cairo"/>
                <a:sym typeface="Cairo"/>
              </a:rPr>
              <a:t>√</a:t>
            </a:r>
            <a:endParaRPr b="1" sz="2000">
              <a:solidFill>
                <a:srgbClr val="FF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09" name="Google Shape;1509;g11dccecc2c0_1_10"/>
          <p:cNvSpPr/>
          <p:nvPr/>
        </p:nvSpPr>
        <p:spPr>
          <a:xfrm>
            <a:off x="1429550" y="2438600"/>
            <a:ext cx="322500" cy="1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1dccecc2c0_1_67"/>
          <p:cNvSpPr txBox="1"/>
          <p:nvPr>
            <p:ph type="title"/>
          </p:nvPr>
        </p:nvSpPr>
        <p:spPr>
          <a:xfrm>
            <a:off x="2477250" y="2816950"/>
            <a:ext cx="4189500" cy="7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</a:t>
            </a:r>
            <a:endParaRPr/>
          </a:p>
        </p:txBody>
      </p:sp>
      <p:sp>
        <p:nvSpPr>
          <p:cNvPr id="1515" name="Google Shape;1515;g11dccecc2c0_1_67"/>
          <p:cNvSpPr txBox="1"/>
          <p:nvPr>
            <p:ph idx="2" type="title"/>
          </p:nvPr>
        </p:nvSpPr>
        <p:spPr>
          <a:xfrm>
            <a:off x="3593850" y="1787350"/>
            <a:ext cx="1956300" cy="10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03</a:t>
            </a:r>
            <a:endParaRPr/>
          </a:p>
        </p:txBody>
      </p:sp>
      <p:sp>
        <p:nvSpPr>
          <p:cNvPr id="1516" name="Google Shape;1516;g11dccecc2c0_1_67"/>
          <p:cNvSpPr txBox="1"/>
          <p:nvPr>
            <p:ph idx="1" type="subTitle"/>
          </p:nvPr>
        </p:nvSpPr>
        <p:spPr>
          <a:xfrm>
            <a:off x="2994900" y="3538150"/>
            <a:ext cx="3154200" cy="8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Model Overview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Model S</a:t>
            </a:r>
            <a:r>
              <a:rPr lang="en-GB"/>
              <a:t>election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11dccecc2c0_1_57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GB"/>
              <a:t>Model Overview</a:t>
            </a:r>
            <a:endParaRPr/>
          </a:p>
        </p:txBody>
      </p:sp>
      <p:sp>
        <p:nvSpPr>
          <p:cNvPr id="1522" name="Google Shape;1522;g11dccecc2c0_1_57"/>
          <p:cNvSpPr txBox="1"/>
          <p:nvPr/>
        </p:nvSpPr>
        <p:spPr>
          <a:xfrm>
            <a:off x="3534288" y="1033199"/>
            <a:ext cx="2075400" cy="342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LightGBM</a:t>
            </a:r>
            <a:endParaRPr b="1" sz="2000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23" name="Google Shape;1523;g11dccecc2c0_1_57"/>
          <p:cNvSpPr txBox="1"/>
          <p:nvPr/>
        </p:nvSpPr>
        <p:spPr>
          <a:xfrm>
            <a:off x="266275" y="1204650"/>
            <a:ext cx="27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iro"/>
              <a:buChar char="●"/>
            </a:pPr>
            <a:r>
              <a:rPr b="1" lang="en-GB" sz="1700">
                <a:latin typeface="Cairo"/>
                <a:ea typeface="Cairo"/>
                <a:cs typeface="Cairo"/>
                <a:sym typeface="Cairo"/>
              </a:rPr>
              <a:t>Introduction</a:t>
            </a:r>
            <a:endParaRPr b="1" sz="17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24" name="Google Shape;1524;g11dccecc2c0_1_57"/>
          <p:cNvSpPr txBox="1"/>
          <p:nvPr/>
        </p:nvSpPr>
        <p:spPr>
          <a:xfrm>
            <a:off x="266275" y="3779500"/>
            <a:ext cx="27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iro"/>
              <a:buChar char="●"/>
            </a:pPr>
            <a:r>
              <a:rPr b="1" lang="en-GB" sz="1700">
                <a:latin typeface="Cairo"/>
                <a:ea typeface="Cairo"/>
                <a:cs typeface="Cairo"/>
                <a:sym typeface="Cairo"/>
              </a:rPr>
              <a:t>Pros &amp; Cons</a:t>
            </a:r>
            <a:endParaRPr b="1" sz="17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25" name="Google Shape;1525;g11dccecc2c0_1_57"/>
          <p:cNvSpPr txBox="1"/>
          <p:nvPr/>
        </p:nvSpPr>
        <p:spPr>
          <a:xfrm>
            <a:off x="728775" y="4302600"/>
            <a:ext cx="43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526" name="Google Shape;1526;g11dccecc2c0_1_57"/>
          <p:cNvPicPr preferRelativeResize="0"/>
          <p:nvPr/>
        </p:nvPicPr>
        <p:blipFill rotWithShape="1">
          <a:blip r:embed="rId3">
            <a:alphaModFix/>
          </a:blip>
          <a:srcRect b="1463" l="1492" r="2195" t="52656"/>
          <a:stretch/>
        </p:blipFill>
        <p:spPr>
          <a:xfrm>
            <a:off x="723475" y="1599300"/>
            <a:ext cx="5900324" cy="2256398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7" name="Google Shape;1527;g11dccecc2c0_1_57"/>
          <p:cNvSpPr/>
          <p:nvPr/>
        </p:nvSpPr>
        <p:spPr>
          <a:xfrm>
            <a:off x="3064000" y="1599300"/>
            <a:ext cx="644700" cy="1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g11dccecc2c0_1_57"/>
          <p:cNvSpPr/>
          <p:nvPr/>
        </p:nvSpPr>
        <p:spPr>
          <a:xfrm>
            <a:off x="5318625" y="1599300"/>
            <a:ext cx="856800" cy="2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9" name="Google Shape;1529;g11dccecc2c0_1_57"/>
          <p:cNvPicPr preferRelativeResize="0"/>
          <p:nvPr/>
        </p:nvPicPr>
        <p:blipFill rotWithShape="1">
          <a:blip r:embed="rId4">
            <a:alphaModFix/>
          </a:blip>
          <a:srcRect b="52267" l="57315" r="20451" t="2151"/>
          <a:stretch/>
        </p:blipFill>
        <p:spPr>
          <a:xfrm>
            <a:off x="7032750" y="1599300"/>
            <a:ext cx="1370952" cy="2256398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0" name="Google Shape;1530;g11dccecc2c0_1_57"/>
          <p:cNvSpPr/>
          <p:nvPr/>
        </p:nvSpPr>
        <p:spPr>
          <a:xfrm>
            <a:off x="7032750" y="2032175"/>
            <a:ext cx="224400" cy="105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11dccecc2c0_1_57"/>
          <p:cNvSpPr/>
          <p:nvPr/>
        </p:nvSpPr>
        <p:spPr>
          <a:xfrm>
            <a:off x="8095375" y="2032175"/>
            <a:ext cx="308400" cy="11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2" name="Google Shape;1532;g11dccecc2c0_1_57"/>
          <p:cNvCxnSpPr>
            <a:stCxn id="1529" idx="0"/>
            <a:endCxn id="1527" idx="0"/>
          </p:cNvCxnSpPr>
          <p:nvPr/>
        </p:nvCxnSpPr>
        <p:spPr>
          <a:xfrm rot="5400000">
            <a:off x="5551926" y="-566400"/>
            <a:ext cx="600" cy="4332000"/>
          </a:xfrm>
          <a:prstGeom prst="bentConnector3">
            <a:avLst>
              <a:gd fmla="val -2829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g11dccecc2c0_1_57"/>
          <p:cNvCxnSpPr>
            <a:endCxn id="1527" idx="2"/>
          </p:cNvCxnSpPr>
          <p:nvPr/>
        </p:nvCxnSpPr>
        <p:spPr>
          <a:xfrm>
            <a:off x="3386350" y="1516800"/>
            <a:ext cx="0" cy="26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4" name="Google Shape;1534;g11dccecc2c0_1_57"/>
          <p:cNvSpPr txBox="1"/>
          <p:nvPr/>
        </p:nvSpPr>
        <p:spPr>
          <a:xfrm>
            <a:off x="700750" y="4128300"/>
            <a:ext cx="34758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Faster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Less Memory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1535" name="Google Shape;1535;g11dccecc2c0_1_57"/>
          <p:cNvCxnSpPr/>
          <p:nvPr/>
        </p:nvCxnSpPr>
        <p:spPr>
          <a:xfrm>
            <a:off x="4572000" y="3988050"/>
            <a:ext cx="0" cy="102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536" name="Google Shape;1536;g11dccecc2c0_1_57"/>
          <p:cNvSpPr txBox="1"/>
          <p:nvPr/>
        </p:nvSpPr>
        <p:spPr>
          <a:xfrm>
            <a:off x="4967450" y="4128300"/>
            <a:ext cx="34758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Overfitting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Sensitive to outliers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1537" name="Google Shape;1537;g11dccecc2c0_1_57"/>
          <p:cNvCxnSpPr/>
          <p:nvPr/>
        </p:nvCxnSpPr>
        <p:spPr>
          <a:xfrm>
            <a:off x="6623800" y="2074100"/>
            <a:ext cx="57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1dccecc2c0_1_284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Overview</a:t>
            </a:r>
            <a:endParaRPr/>
          </a:p>
        </p:txBody>
      </p:sp>
      <p:sp>
        <p:nvSpPr>
          <p:cNvPr id="1543" name="Google Shape;1543;g11dccecc2c0_1_284"/>
          <p:cNvSpPr txBox="1"/>
          <p:nvPr/>
        </p:nvSpPr>
        <p:spPr>
          <a:xfrm>
            <a:off x="3534288" y="1033199"/>
            <a:ext cx="2075400" cy="342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Naive Bayes</a:t>
            </a:r>
            <a:endParaRPr b="1" sz="2000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44" name="Google Shape;1544;g11dccecc2c0_1_284"/>
          <p:cNvSpPr txBox="1"/>
          <p:nvPr/>
        </p:nvSpPr>
        <p:spPr>
          <a:xfrm>
            <a:off x="266275" y="1204650"/>
            <a:ext cx="27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iro"/>
              <a:buChar char="●"/>
            </a:pPr>
            <a:r>
              <a:rPr b="1" lang="en-GB" sz="1700">
                <a:latin typeface="Cairo"/>
                <a:ea typeface="Cairo"/>
                <a:cs typeface="Cairo"/>
                <a:sym typeface="Cairo"/>
              </a:rPr>
              <a:t>Introduction</a:t>
            </a:r>
            <a:endParaRPr b="1" sz="17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45" name="Google Shape;1545;g11dccecc2c0_1_284"/>
          <p:cNvSpPr txBox="1"/>
          <p:nvPr/>
        </p:nvSpPr>
        <p:spPr>
          <a:xfrm>
            <a:off x="266275" y="3779500"/>
            <a:ext cx="27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iro"/>
              <a:buChar char="●"/>
            </a:pPr>
            <a:r>
              <a:rPr b="1" lang="en-GB" sz="1700">
                <a:latin typeface="Cairo"/>
                <a:ea typeface="Cairo"/>
                <a:cs typeface="Cairo"/>
                <a:sym typeface="Cairo"/>
              </a:rPr>
              <a:t>Pros &amp; Cons</a:t>
            </a:r>
            <a:endParaRPr b="1" sz="17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46" name="Google Shape;1546;g11dccecc2c0_1_284"/>
          <p:cNvSpPr txBox="1"/>
          <p:nvPr/>
        </p:nvSpPr>
        <p:spPr>
          <a:xfrm>
            <a:off x="728775" y="4302600"/>
            <a:ext cx="43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47" name="Google Shape;1547;g11dccecc2c0_1_284"/>
          <p:cNvSpPr txBox="1"/>
          <p:nvPr/>
        </p:nvSpPr>
        <p:spPr>
          <a:xfrm>
            <a:off x="700750" y="4128300"/>
            <a:ext cx="34758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Designed for text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Lot faster than the plan version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48" name="Google Shape;1548;g11dccecc2c0_1_284"/>
          <p:cNvSpPr txBox="1"/>
          <p:nvPr/>
        </p:nvSpPr>
        <p:spPr>
          <a:xfrm>
            <a:off x="4967450" y="4128300"/>
            <a:ext cx="34758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It is difficult to get the set of independent predictors 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1549" name="Google Shape;1549;g11dccecc2c0_1_284"/>
          <p:cNvCxnSpPr/>
          <p:nvPr/>
        </p:nvCxnSpPr>
        <p:spPr>
          <a:xfrm>
            <a:off x="4572000" y="3988050"/>
            <a:ext cx="0" cy="102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1550" name="Google Shape;1550;g11dccecc2c0_1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25" y="1590100"/>
            <a:ext cx="5093214" cy="2324176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1" name="Google Shape;1551;g11dccecc2c0_1_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625" y="2476800"/>
            <a:ext cx="2075401" cy="651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1dccecc2c0_1_309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Overview</a:t>
            </a:r>
            <a:endParaRPr/>
          </a:p>
        </p:txBody>
      </p:sp>
      <p:sp>
        <p:nvSpPr>
          <p:cNvPr id="1557" name="Google Shape;1557;g11dccecc2c0_1_309"/>
          <p:cNvSpPr txBox="1"/>
          <p:nvPr/>
        </p:nvSpPr>
        <p:spPr>
          <a:xfrm>
            <a:off x="3534288" y="1033199"/>
            <a:ext cx="2075400" cy="342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Bert</a:t>
            </a:r>
            <a:endParaRPr b="1" sz="2000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58" name="Google Shape;1558;g11dccecc2c0_1_309"/>
          <p:cNvSpPr txBox="1"/>
          <p:nvPr/>
        </p:nvSpPr>
        <p:spPr>
          <a:xfrm>
            <a:off x="266275" y="1204650"/>
            <a:ext cx="27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iro"/>
              <a:buChar char="●"/>
            </a:pPr>
            <a:r>
              <a:rPr b="1" lang="en-GB" sz="1700">
                <a:latin typeface="Cairo"/>
                <a:ea typeface="Cairo"/>
                <a:cs typeface="Cairo"/>
                <a:sym typeface="Cairo"/>
              </a:rPr>
              <a:t>Introduction</a:t>
            </a:r>
            <a:endParaRPr b="1" sz="17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59" name="Google Shape;1559;g11dccecc2c0_1_309"/>
          <p:cNvSpPr txBox="1"/>
          <p:nvPr/>
        </p:nvSpPr>
        <p:spPr>
          <a:xfrm>
            <a:off x="5512275" y="1204650"/>
            <a:ext cx="27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iro"/>
              <a:buChar char="●"/>
            </a:pPr>
            <a:r>
              <a:rPr b="1" lang="en-GB" sz="1700">
                <a:latin typeface="Cairo"/>
                <a:ea typeface="Cairo"/>
                <a:cs typeface="Cairo"/>
                <a:sym typeface="Cairo"/>
              </a:rPr>
              <a:t>Pros &amp; Cons</a:t>
            </a:r>
            <a:endParaRPr b="1" sz="17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60" name="Google Shape;1560;g11dccecc2c0_1_309"/>
          <p:cNvSpPr txBox="1"/>
          <p:nvPr/>
        </p:nvSpPr>
        <p:spPr>
          <a:xfrm>
            <a:off x="728775" y="4302600"/>
            <a:ext cx="43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61" name="Google Shape;1561;g11dccecc2c0_1_309"/>
          <p:cNvSpPr txBox="1"/>
          <p:nvPr/>
        </p:nvSpPr>
        <p:spPr>
          <a:xfrm>
            <a:off x="5359875" y="1670100"/>
            <a:ext cx="3475800" cy="83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Use bi-directional learning to gain context of words from both left to right context and right to left context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1562" name="Google Shape;1562;g11dccecc2c0_1_309"/>
          <p:cNvCxnSpPr/>
          <p:nvPr/>
        </p:nvCxnSpPr>
        <p:spPr>
          <a:xfrm rot="10800000">
            <a:off x="7097775" y="2236175"/>
            <a:ext cx="0" cy="102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563" name="Google Shape;1563;g11dccecc2c0_1_309"/>
          <p:cNvSpPr txBox="1"/>
          <p:nvPr/>
        </p:nvSpPr>
        <p:spPr>
          <a:xfrm>
            <a:off x="5359875" y="3017075"/>
            <a:ext cx="3475800" cy="1262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Maximum token length is 512, unable to document-level task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Difficult to do generative tasks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iro"/>
              <a:buChar char="❏"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Assumption of independence</a:t>
            </a:r>
            <a:endParaRPr>
              <a:latin typeface="Cairo"/>
              <a:ea typeface="Cairo"/>
              <a:cs typeface="Cairo"/>
              <a:sym typeface="Cai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564" name="Google Shape;1564;g11dccecc2c0_1_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25" y="1670112"/>
            <a:ext cx="4599649" cy="318471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2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Model </a:t>
            </a:r>
            <a:r>
              <a:rPr lang="en-GB"/>
              <a:t>Selection</a:t>
            </a:r>
            <a:endParaRPr/>
          </a:p>
        </p:txBody>
      </p:sp>
      <p:sp>
        <p:nvSpPr>
          <p:cNvPr id="1570" name="Google Shape;1570;p12"/>
          <p:cNvSpPr txBox="1"/>
          <p:nvPr/>
        </p:nvSpPr>
        <p:spPr>
          <a:xfrm>
            <a:off x="1540071" y="4330100"/>
            <a:ext cx="661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BERT</a:t>
            </a:r>
            <a:endParaRPr b="0" i="0" sz="9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71" name="Google Shape;1571;p12"/>
          <p:cNvSpPr/>
          <p:nvPr/>
        </p:nvSpPr>
        <p:spPr>
          <a:xfrm>
            <a:off x="1410475" y="4356683"/>
            <a:ext cx="129600" cy="12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12"/>
          <p:cNvSpPr txBox="1"/>
          <p:nvPr/>
        </p:nvSpPr>
        <p:spPr>
          <a:xfrm>
            <a:off x="2334451" y="4330225"/>
            <a:ext cx="9180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LightGBM</a:t>
            </a:r>
            <a:endParaRPr b="0" i="0" sz="9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73" name="Google Shape;1573;p12"/>
          <p:cNvSpPr/>
          <p:nvPr/>
        </p:nvSpPr>
        <p:spPr>
          <a:xfrm>
            <a:off x="2244075" y="4356658"/>
            <a:ext cx="129600" cy="129300"/>
          </a:xfrm>
          <a:prstGeom prst="ellipse">
            <a:avLst/>
          </a:prstGeom>
          <a:solidFill>
            <a:srgbClr val="EF6B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12"/>
          <p:cNvSpPr/>
          <p:nvPr/>
        </p:nvSpPr>
        <p:spPr>
          <a:xfrm>
            <a:off x="3122838" y="4356658"/>
            <a:ext cx="129600" cy="1293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5" name="Google Shape;157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00" y="1704638"/>
            <a:ext cx="4109924" cy="26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12"/>
          <p:cNvSpPr txBox="1"/>
          <p:nvPr/>
        </p:nvSpPr>
        <p:spPr>
          <a:xfrm>
            <a:off x="4902475" y="2964700"/>
            <a:ext cx="294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Cairo"/>
                <a:ea typeface="Cairo"/>
                <a:cs typeface="Cairo"/>
                <a:sym typeface="Cairo"/>
              </a:rPr>
              <a:t>Fine</a:t>
            </a:r>
            <a:r>
              <a:rPr b="1" lang="en-GB" sz="2200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 Tuning</a:t>
            </a:r>
            <a:endParaRPr b="1" sz="2200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77" name="Google Shape;1577;p12"/>
          <p:cNvSpPr txBox="1"/>
          <p:nvPr/>
        </p:nvSpPr>
        <p:spPr>
          <a:xfrm>
            <a:off x="4902475" y="3258988"/>
            <a:ext cx="282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Cairo"/>
                <a:ea typeface="Cairo"/>
                <a:cs typeface="Cairo"/>
                <a:sym typeface="Cairo"/>
              </a:rPr>
              <a:t>Strategy</a:t>
            </a:r>
            <a:r>
              <a:rPr lang="en-GB" sz="1300">
                <a:latin typeface="Cairo"/>
                <a:ea typeface="Cairo"/>
                <a:cs typeface="Cairo"/>
                <a:sym typeface="Cairo"/>
              </a:rPr>
              <a:t>: Transformer</a:t>
            </a:r>
            <a:endParaRPr sz="1300">
              <a:latin typeface="Cairo"/>
              <a:ea typeface="Cairo"/>
              <a:cs typeface="Cairo"/>
              <a:sym typeface="Cairo"/>
            </a:endParaRPr>
          </a:p>
        </p:txBody>
      </p:sp>
      <p:graphicFrame>
        <p:nvGraphicFramePr>
          <p:cNvPr id="1578" name="Google Shape;1578;p12"/>
          <p:cNvGraphicFramePr/>
          <p:nvPr/>
        </p:nvGraphicFramePr>
        <p:xfrm>
          <a:off x="4902475" y="3659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{B267481F-E707-4C46-B45F-011A691F348E}</a:tableStyleId>
              </a:tblPr>
              <a:tblGrid>
                <a:gridCol w="1015850"/>
                <a:gridCol w="839450"/>
                <a:gridCol w="839450"/>
                <a:gridCol w="839450"/>
              </a:tblGrid>
              <a:tr h="42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iro"/>
                          <a:ea typeface="Cairo"/>
                          <a:cs typeface="Cairo"/>
                          <a:sym typeface="Cairo"/>
                        </a:rPr>
                        <a:t>Optimizer</a:t>
                      </a:r>
                      <a:endParaRPr sz="1200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Adams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latin typeface="Cairo"/>
                          <a:ea typeface="Cairo"/>
                          <a:cs typeface="Cairo"/>
                          <a:sym typeface="Cairo"/>
                        </a:rPr>
                        <a:t>lr</a:t>
                      </a:r>
                      <a:endParaRPr sz="1200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1e-5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iro"/>
                          <a:ea typeface="Cairo"/>
                          <a:cs typeface="Cairo"/>
                          <a:sym typeface="Cairo"/>
                        </a:rPr>
                        <a:t>Epochs</a:t>
                      </a:r>
                      <a:endParaRPr sz="1200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iro"/>
                          <a:ea typeface="Cairo"/>
                          <a:cs typeface="Cairo"/>
                          <a:sym typeface="Cairo"/>
                        </a:rPr>
                        <a:t>Batchsize</a:t>
                      </a:r>
                      <a:endParaRPr sz="1200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79" name="Google Shape;1579;p12"/>
          <p:cNvGraphicFramePr/>
          <p:nvPr/>
        </p:nvGraphicFramePr>
        <p:xfrm>
          <a:off x="4902475" y="20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{B267481F-E707-4C46-B45F-011A691F348E}</a:tableStyleId>
              </a:tblPr>
              <a:tblGrid>
                <a:gridCol w="1015850"/>
                <a:gridCol w="839450"/>
                <a:gridCol w="839450"/>
                <a:gridCol w="839450"/>
              </a:tblGrid>
              <a:tr h="38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iro"/>
                          <a:ea typeface="Cairo"/>
                          <a:cs typeface="Cairo"/>
                          <a:sym typeface="Cairo"/>
                        </a:rPr>
                        <a:t>Accuracy</a:t>
                      </a:r>
                      <a:endParaRPr sz="1200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0.80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Recall</a:t>
                      </a:r>
                      <a:endParaRPr sz="1200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0.79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iro"/>
                          <a:ea typeface="Cairo"/>
                          <a:cs typeface="Cairo"/>
                          <a:sym typeface="Cairo"/>
                        </a:rPr>
                        <a:t>F1</a:t>
                      </a:r>
                      <a:endParaRPr sz="1200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0.79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iro"/>
                          <a:ea typeface="Cairo"/>
                          <a:cs typeface="Cairo"/>
                          <a:sym typeface="Cairo"/>
                        </a:rPr>
                        <a:t>Precision</a:t>
                      </a:r>
                      <a:endParaRPr sz="1200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0.78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80" name="Google Shape;1580;p12"/>
          <p:cNvSpPr txBox="1"/>
          <p:nvPr/>
        </p:nvSpPr>
        <p:spPr>
          <a:xfrm>
            <a:off x="5660125" y="1273938"/>
            <a:ext cx="1434300" cy="57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Best Model: </a:t>
            </a:r>
            <a:r>
              <a:rPr b="1" lang="en-GB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BERT</a:t>
            </a:r>
            <a:endParaRPr b="1" u="sng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81" name="Google Shape;1581;p12"/>
          <p:cNvSpPr txBox="1"/>
          <p:nvPr/>
        </p:nvSpPr>
        <p:spPr>
          <a:xfrm>
            <a:off x="3315651" y="4330275"/>
            <a:ext cx="9180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Naive Bayes</a:t>
            </a:r>
            <a:endParaRPr b="0" i="0" sz="9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3"/>
          <p:cNvSpPr txBox="1"/>
          <p:nvPr>
            <p:ph type="title"/>
          </p:nvPr>
        </p:nvSpPr>
        <p:spPr>
          <a:xfrm>
            <a:off x="2477250" y="2816950"/>
            <a:ext cx="4189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587" name="Google Shape;1587;p13"/>
          <p:cNvSpPr txBox="1"/>
          <p:nvPr>
            <p:ph idx="2" type="title"/>
          </p:nvPr>
        </p:nvSpPr>
        <p:spPr>
          <a:xfrm>
            <a:off x="3593850" y="1787350"/>
            <a:ext cx="1956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1588" name="Google Shape;1588;p13"/>
          <p:cNvSpPr txBox="1"/>
          <p:nvPr>
            <p:ph idx="1" type="subTitle"/>
          </p:nvPr>
        </p:nvSpPr>
        <p:spPr>
          <a:xfrm>
            <a:off x="2994900" y="3538150"/>
            <a:ext cx="31542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GB" sz="1800"/>
              <a:t>Healthcare Impact</a:t>
            </a:r>
            <a:endParaRPr sz="1800"/>
          </a:p>
          <a:p>
            <a:pPr indent="-285750" lvl="0" marL="285750" rtl="0" algn="ctr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Arial"/>
              <a:buChar char="•"/>
            </a:pPr>
            <a:r>
              <a:rPr lang="en-GB" sz="1800"/>
              <a:t>Improvement Areas</a:t>
            </a:r>
            <a:endParaRPr sz="1800"/>
          </a:p>
        </p:txBody>
      </p:sp>
      <p:grpSp>
        <p:nvGrpSpPr>
          <p:cNvPr id="1589" name="Google Shape;1589;p13"/>
          <p:cNvGrpSpPr/>
          <p:nvPr/>
        </p:nvGrpSpPr>
        <p:grpSpPr>
          <a:xfrm>
            <a:off x="4418786" y="4598176"/>
            <a:ext cx="306416" cy="305295"/>
            <a:chOff x="1173525" y="240250"/>
            <a:chExt cx="5255850" cy="5236625"/>
          </a:xfrm>
        </p:grpSpPr>
        <p:sp>
          <p:nvSpPr>
            <p:cNvPr id="1590" name="Google Shape;1590;p13"/>
            <p:cNvSpPr/>
            <p:nvPr/>
          </p:nvSpPr>
          <p:spPr>
            <a:xfrm>
              <a:off x="1934125" y="2665200"/>
              <a:ext cx="3743200" cy="2811675"/>
            </a:xfrm>
            <a:custGeom>
              <a:rect b="b" l="l" r="r" t="t"/>
              <a:pathLst>
                <a:path extrusionOk="0" h="112467" w="149728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173525" y="240250"/>
              <a:ext cx="5255850" cy="2801000"/>
            </a:xfrm>
            <a:custGeom>
              <a:rect b="b" l="l" r="r" t="t"/>
              <a:pathLst>
                <a:path extrusionOk="0" h="112040" w="210234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3053650" y="3793275"/>
              <a:ext cx="1495600" cy="1683600"/>
            </a:xfrm>
            <a:custGeom>
              <a:rect b="b" l="l" r="r" t="t"/>
              <a:pathLst>
                <a:path extrusionOk="0" h="67344" w="59824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3" name="Google Shape;1593;p13"/>
          <p:cNvSpPr/>
          <p:nvPr/>
        </p:nvSpPr>
        <p:spPr>
          <a:xfrm>
            <a:off x="4449600" y="4612075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3"/>
          <p:cNvSpPr txBox="1"/>
          <p:nvPr/>
        </p:nvSpPr>
        <p:spPr>
          <a:xfrm>
            <a:off x="0" y="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02124"/>
                </a:solidFill>
                <a:highlight>
                  <a:srgbClr val="F8F9FA"/>
                </a:highlight>
              </a:rPr>
              <a:t>prescription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1dc53585d4_2_3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Healthcare impact</a:t>
            </a:r>
            <a:endParaRPr/>
          </a:p>
        </p:txBody>
      </p:sp>
      <p:sp>
        <p:nvSpPr>
          <p:cNvPr id="1600" name="Google Shape;1600;g11dc53585d4_2_3"/>
          <p:cNvSpPr txBox="1"/>
          <p:nvPr>
            <p:ph idx="1" type="subTitle"/>
          </p:nvPr>
        </p:nvSpPr>
        <p:spPr>
          <a:xfrm>
            <a:off x="4229700" y="2911300"/>
            <a:ext cx="3761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-GB"/>
              <a:t>Effectiveness Evaluation</a:t>
            </a:r>
            <a:r>
              <a:rPr lang="en-GB"/>
              <a:t> </a:t>
            </a:r>
            <a:endParaRPr/>
          </a:p>
        </p:txBody>
      </p:sp>
      <p:sp>
        <p:nvSpPr>
          <p:cNvPr id="1601" name="Google Shape;1601;g11dc53585d4_2_3"/>
          <p:cNvSpPr txBox="1"/>
          <p:nvPr>
            <p:ph idx="2" type="subTitle"/>
          </p:nvPr>
        </p:nvSpPr>
        <p:spPr>
          <a:xfrm>
            <a:off x="3993525" y="3304000"/>
            <a:ext cx="48033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Facilitating patients in making better informed purchase decision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Product marketing insights for pharmaco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Potential Drug Recommendation at prescription</a:t>
            </a:r>
            <a:endParaRPr/>
          </a:p>
        </p:txBody>
      </p:sp>
      <p:sp>
        <p:nvSpPr>
          <p:cNvPr id="1602" name="Google Shape;1602;g11dc53585d4_2_3"/>
          <p:cNvSpPr txBox="1"/>
          <p:nvPr>
            <p:ph idx="3" type="subTitle"/>
          </p:nvPr>
        </p:nvSpPr>
        <p:spPr>
          <a:xfrm>
            <a:off x="927250" y="1227938"/>
            <a:ext cx="39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Ensuring</a:t>
            </a:r>
            <a:r>
              <a:rPr lang="en-GB"/>
              <a:t> M</a:t>
            </a:r>
            <a:r>
              <a:rPr lang="en-GB"/>
              <a:t>edication</a:t>
            </a:r>
            <a:r>
              <a:rPr lang="en-GB"/>
              <a:t> Safety</a:t>
            </a:r>
            <a:endParaRPr/>
          </a:p>
        </p:txBody>
      </p:sp>
      <p:sp>
        <p:nvSpPr>
          <p:cNvPr id="1603" name="Google Shape;1603;g11dc53585d4_2_3"/>
          <p:cNvSpPr txBox="1"/>
          <p:nvPr>
            <p:ph idx="4" type="subTitle"/>
          </p:nvPr>
        </p:nvSpPr>
        <p:spPr>
          <a:xfrm>
            <a:off x="707175" y="1658913"/>
            <a:ext cx="5175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Reducing medication errors for physicians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Post-Market Drug Surveillance for pharmco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Obtain valuable summaries of public opinion for FDA</a:t>
            </a:r>
            <a:endParaRPr/>
          </a:p>
        </p:txBody>
      </p:sp>
      <p:grpSp>
        <p:nvGrpSpPr>
          <p:cNvPr id="1604" name="Google Shape;1604;g11dc53585d4_2_3"/>
          <p:cNvGrpSpPr/>
          <p:nvPr/>
        </p:nvGrpSpPr>
        <p:grpSpPr>
          <a:xfrm>
            <a:off x="6023939" y="1515192"/>
            <a:ext cx="3013385" cy="1203332"/>
            <a:chOff x="1577452" y="1802017"/>
            <a:chExt cx="3013385" cy="1203332"/>
          </a:xfrm>
        </p:grpSpPr>
        <p:sp>
          <p:nvSpPr>
            <p:cNvPr id="1605" name="Google Shape;1605;g11dc53585d4_2_3"/>
            <p:cNvSpPr/>
            <p:nvPr/>
          </p:nvSpPr>
          <p:spPr>
            <a:xfrm flipH="1" rot="-5400000">
              <a:off x="2526309" y="940821"/>
              <a:ext cx="1155757" cy="2973298"/>
            </a:xfrm>
            <a:custGeom>
              <a:rect b="b" l="l" r="r" t="t"/>
              <a:pathLst>
                <a:path extrusionOk="0" h="27758" w="10140">
                  <a:moveTo>
                    <a:pt x="2040" y="1"/>
                  </a:moveTo>
                  <a:cubicBezTo>
                    <a:pt x="914" y="1"/>
                    <a:pt x="0" y="915"/>
                    <a:pt x="0" y="2040"/>
                  </a:cubicBezTo>
                  <a:lnTo>
                    <a:pt x="0" y="25718"/>
                  </a:lnTo>
                  <a:cubicBezTo>
                    <a:pt x="0" y="26843"/>
                    <a:pt x="914" y="27757"/>
                    <a:pt x="2040" y="27757"/>
                  </a:cubicBezTo>
                  <a:lnTo>
                    <a:pt x="8111" y="27757"/>
                  </a:lnTo>
                  <a:cubicBezTo>
                    <a:pt x="9237" y="27757"/>
                    <a:pt x="10139" y="26843"/>
                    <a:pt x="10139" y="25718"/>
                  </a:cubicBezTo>
                  <a:lnTo>
                    <a:pt x="10139" y="2040"/>
                  </a:lnTo>
                  <a:cubicBezTo>
                    <a:pt x="10139" y="915"/>
                    <a:pt x="9237" y="1"/>
                    <a:pt x="8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6" name="Google Shape;1606;g11dc53585d4_2_3"/>
            <p:cNvGrpSpPr/>
            <p:nvPr/>
          </p:nvGrpSpPr>
          <p:grpSpPr>
            <a:xfrm flipH="1">
              <a:off x="1577452" y="1802017"/>
              <a:ext cx="2973412" cy="1155786"/>
              <a:chOff x="1654693" y="1841496"/>
              <a:chExt cx="1582275" cy="615042"/>
            </a:xfrm>
          </p:grpSpPr>
          <p:sp>
            <p:nvSpPr>
              <p:cNvPr id="1607" name="Google Shape;1607;g11dc53585d4_2_3"/>
              <p:cNvSpPr/>
              <p:nvPr/>
            </p:nvSpPr>
            <p:spPr>
              <a:xfrm rot="5400000">
                <a:off x="2138310" y="1357879"/>
                <a:ext cx="615042" cy="1582275"/>
              </a:xfrm>
              <a:custGeom>
                <a:rect b="b" l="l" r="r" t="t"/>
                <a:pathLst>
                  <a:path extrusionOk="0" h="27758" w="10140">
                    <a:moveTo>
                      <a:pt x="2040" y="1"/>
                    </a:moveTo>
                    <a:cubicBezTo>
                      <a:pt x="914" y="1"/>
                      <a:pt x="0" y="915"/>
                      <a:pt x="0" y="2040"/>
                    </a:cubicBezTo>
                    <a:lnTo>
                      <a:pt x="0" y="25718"/>
                    </a:lnTo>
                    <a:cubicBezTo>
                      <a:pt x="0" y="26843"/>
                      <a:pt x="914" y="27757"/>
                      <a:pt x="2040" y="27757"/>
                    </a:cubicBezTo>
                    <a:lnTo>
                      <a:pt x="8111" y="27757"/>
                    </a:lnTo>
                    <a:cubicBezTo>
                      <a:pt x="9237" y="27757"/>
                      <a:pt x="10139" y="26843"/>
                      <a:pt x="10139" y="25718"/>
                    </a:cubicBezTo>
                    <a:lnTo>
                      <a:pt x="10139" y="2040"/>
                    </a:lnTo>
                    <a:cubicBezTo>
                      <a:pt x="10139" y="915"/>
                      <a:pt x="9237" y="1"/>
                      <a:pt x="8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g11dc53585d4_2_3"/>
              <p:cNvSpPr/>
              <p:nvPr/>
            </p:nvSpPr>
            <p:spPr>
              <a:xfrm rot="5400000">
                <a:off x="2375409" y="1928904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0"/>
                    </a:moveTo>
                    <a:cubicBezTo>
                      <a:pt x="505" y="0"/>
                      <a:pt x="1" y="493"/>
                      <a:pt x="1" y="1114"/>
                    </a:cubicBezTo>
                    <a:cubicBezTo>
                      <a:pt x="1" y="1723"/>
                      <a:pt x="505" y="2227"/>
                      <a:pt x="1114" y="2227"/>
                    </a:cubicBezTo>
                    <a:cubicBezTo>
                      <a:pt x="1736" y="2227"/>
                      <a:pt x="2228" y="1723"/>
                      <a:pt x="2228" y="1114"/>
                    </a:cubicBezTo>
                    <a:cubicBezTo>
                      <a:pt x="2228" y="493"/>
                      <a:pt x="1736" y="0"/>
                      <a:pt x="1114" y="0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g11dc53585d4_2_3"/>
              <p:cNvSpPr/>
              <p:nvPr/>
            </p:nvSpPr>
            <p:spPr>
              <a:xfrm rot="5400000">
                <a:off x="2947709" y="1929056"/>
                <a:ext cx="143686" cy="134891"/>
              </a:xfrm>
              <a:custGeom>
                <a:rect b="b" l="l" r="r" t="t"/>
                <a:pathLst>
                  <a:path extrusionOk="0" h="2224" w="2369">
                    <a:moveTo>
                      <a:pt x="1188" y="0"/>
                    </a:moveTo>
                    <a:cubicBezTo>
                      <a:pt x="638" y="0"/>
                      <a:pt x="158" y="412"/>
                      <a:pt x="83" y="971"/>
                    </a:cubicBezTo>
                    <a:cubicBezTo>
                      <a:pt x="0" y="1581"/>
                      <a:pt x="434" y="2143"/>
                      <a:pt x="1044" y="2214"/>
                    </a:cubicBezTo>
                    <a:cubicBezTo>
                      <a:pt x="1095" y="2221"/>
                      <a:pt x="1145" y="2224"/>
                      <a:pt x="1195" y="2224"/>
                    </a:cubicBezTo>
                    <a:cubicBezTo>
                      <a:pt x="1744" y="2224"/>
                      <a:pt x="2222" y="1822"/>
                      <a:pt x="2286" y="1253"/>
                    </a:cubicBezTo>
                    <a:cubicBezTo>
                      <a:pt x="2368" y="643"/>
                      <a:pt x="1946" y="92"/>
                      <a:pt x="1337" y="10"/>
                    </a:cubicBezTo>
                    <a:cubicBezTo>
                      <a:pt x="1287" y="3"/>
                      <a:pt x="1237" y="0"/>
                      <a:pt x="1188" y="0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g11dc53585d4_2_3"/>
              <p:cNvSpPr/>
              <p:nvPr/>
            </p:nvSpPr>
            <p:spPr>
              <a:xfrm rot="5400000">
                <a:off x="2957687" y="1917562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493" y="1"/>
                      <a:pt x="0" y="505"/>
                      <a:pt x="0" y="1114"/>
                    </a:cubicBezTo>
                    <a:cubicBezTo>
                      <a:pt x="0" y="1724"/>
                      <a:pt x="493" y="2228"/>
                      <a:pt x="1114" y="2228"/>
                    </a:cubicBezTo>
                    <a:cubicBezTo>
                      <a:pt x="1723" y="2228"/>
                      <a:pt x="2227" y="1724"/>
                      <a:pt x="2227" y="1114"/>
                    </a:cubicBezTo>
                    <a:cubicBezTo>
                      <a:pt x="2227" y="505"/>
                      <a:pt x="1723" y="1"/>
                      <a:pt x="1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g11dc53585d4_2_3"/>
              <p:cNvSpPr/>
              <p:nvPr/>
            </p:nvSpPr>
            <p:spPr>
              <a:xfrm rot="5400000">
                <a:off x="2993228" y="1962324"/>
                <a:ext cx="64049" cy="45611"/>
              </a:xfrm>
              <a:custGeom>
                <a:rect b="b" l="l" r="r" t="t"/>
                <a:pathLst>
                  <a:path extrusionOk="0" h="752" w="1056">
                    <a:moveTo>
                      <a:pt x="59" y="1"/>
                    </a:moveTo>
                    <a:lnTo>
                      <a:pt x="0" y="95"/>
                    </a:lnTo>
                    <a:lnTo>
                      <a:pt x="985" y="751"/>
                    </a:lnTo>
                    <a:lnTo>
                      <a:pt x="1055" y="646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g11dc53585d4_2_3"/>
              <p:cNvSpPr/>
              <p:nvPr/>
            </p:nvSpPr>
            <p:spPr>
              <a:xfrm rot="5400000">
                <a:off x="2944919" y="2246335"/>
                <a:ext cx="148599" cy="135194"/>
              </a:xfrm>
              <a:custGeom>
                <a:rect b="b" l="l" r="r" t="t"/>
                <a:pathLst>
                  <a:path extrusionOk="0" h="2229" w="2450">
                    <a:moveTo>
                      <a:pt x="1218" y="0"/>
                    </a:moveTo>
                    <a:cubicBezTo>
                      <a:pt x="715" y="0"/>
                      <a:pt x="261" y="340"/>
                      <a:pt x="141" y="851"/>
                    </a:cubicBezTo>
                    <a:cubicBezTo>
                      <a:pt x="0" y="1461"/>
                      <a:pt x="364" y="2058"/>
                      <a:pt x="961" y="2199"/>
                    </a:cubicBezTo>
                    <a:cubicBezTo>
                      <a:pt x="1046" y="2219"/>
                      <a:pt x="1131" y="2229"/>
                      <a:pt x="1215" y="2229"/>
                    </a:cubicBezTo>
                    <a:cubicBezTo>
                      <a:pt x="1723" y="2229"/>
                      <a:pt x="2189" y="1880"/>
                      <a:pt x="2309" y="1367"/>
                    </a:cubicBezTo>
                    <a:cubicBezTo>
                      <a:pt x="2450" y="769"/>
                      <a:pt x="2075" y="171"/>
                      <a:pt x="1477" y="30"/>
                    </a:cubicBezTo>
                    <a:cubicBezTo>
                      <a:pt x="1390" y="10"/>
                      <a:pt x="1303" y="0"/>
                      <a:pt x="1218" y="0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g11dc53585d4_2_3"/>
              <p:cNvSpPr/>
              <p:nvPr/>
            </p:nvSpPr>
            <p:spPr>
              <a:xfrm rot="5400000">
                <a:off x="2957687" y="2234659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492" y="1"/>
                      <a:pt x="0" y="505"/>
                      <a:pt x="0" y="1114"/>
                    </a:cubicBezTo>
                    <a:cubicBezTo>
                      <a:pt x="0" y="1724"/>
                      <a:pt x="492" y="2228"/>
                      <a:pt x="1114" y="2228"/>
                    </a:cubicBezTo>
                    <a:cubicBezTo>
                      <a:pt x="1723" y="2228"/>
                      <a:pt x="2227" y="1724"/>
                      <a:pt x="2227" y="1114"/>
                    </a:cubicBezTo>
                    <a:cubicBezTo>
                      <a:pt x="2227" y="505"/>
                      <a:pt x="1723" y="1"/>
                      <a:pt x="1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g11dc53585d4_2_3"/>
              <p:cNvSpPr/>
              <p:nvPr/>
            </p:nvSpPr>
            <p:spPr>
              <a:xfrm rot="5400000">
                <a:off x="2992139" y="2279058"/>
                <a:ext cx="64777" cy="45611"/>
              </a:xfrm>
              <a:custGeom>
                <a:rect b="b" l="l" r="r" t="t"/>
                <a:pathLst>
                  <a:path extrusionOk="0" h="752" w="1068">
                    <a:moveTo>
                      <a:pt x="71" y="1"/>
                    </a:moveTo>
                    <a:lnTo>
                      <a:pt x="0" y="95"/>
                    </a:lnTo>
                    <a:lnTo>
                      <a:pt x="997" y="751"/>
                    </a:lnTo>
                    <a:lnTo>
                      <a:pt x="1067" y="646"/>
                    </a:lnTo>
                    <a:lnTo>
                      <a:pt x="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g11dc53585d4_2_3"/>
              <p:cNvSpPr/>
              <p:nvPr/>
            </p:nvSpPr>
            <p:spPr>
              <a:xfrm rot="5400000">
                <a:off x="2663334" y="1928904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0"/>
                    </a:moveTo>
                    <a:cubicBezTo>
                      <a:pt x="505" y="0"/>
                      <a:pt x="1" y="493"/>
                      <a:pt x="1" y="1114"/>
                    </a:cubicBezTo>
                    <a:cubicBezTo>
                      <a:pt x="1" y="1723"/>
                      <a:pt x="505" y="2227"/>
                      <a:pt x="1114" y="2227"/>
                    </a:cubicBezTo>
                    <a:cubicBezTo>
                      <a:pt x="1736" y="2227"/>
                      <a:pt x="2228" y="1723"/>
                      <a:pt x="2228" y="1114"/>
                    </a:cubicBezTo>
                    <a:cubicBezTo>
                      <a:pt x="2228" y="493"/>
                      <a:pt x="1736" y="0"/>
                      <a:pt x="1114" y="0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g11dc53585d4_2_3"/>
              <p:cNvSpPr/>
              <p:nvPr/>
            </p:nvSpPr>
            <p:spPr>
              <a:xfrm rot="5400000">
                <a:off x="2662637" y="1917531"/>
                <a:ext cx="149326" cy="135194"/>
              </a:xfrm>
              <a:custGeom>
                <a:rect b="b" l="l" r="r" t="t"/>
                <a:pathLst>
                  <a:path extrusionOk="0" h="2229" w="2462">
                    <a:moveTo>
                      <a:pt x="1227" y="0"/>
                    </a:moveTo>
                    <a:cubicBezTo>
                      <a:pt x="1135" y="0"/>
                      <a:pt x="1042" y="12"/>
                      <a:pt x="949" y="36"/>
                    </a:cubicBezTo>
                    <a:cubicBezTo>
                      <a:pt x="352" y="188"/>
                      <a:pt x="0" y="798"/>
                      <a:pt x="152" y="1396"/>
                    </a:cubicBezTo>
                    <a:cubicBezTo>
                      <a:pt x="291" y="1899"/>
                      <a:pt x="745" y="2228"/>
                      <a:pt x="1235" y="2228"/>
                    </a:cubicBezTo>
                    <a:cubicBezTo>
                      <a:pt x="1327" y="2228"/>
                      <a:pt x="1420" y="2217"/>
                      <a:pt x="1512" y="2193"/>
                    </a:cubicBezTo>
                    <a:cubicBezTo>
                      <a:pt x="2110" y="2029"/>
                      <a:pt x="2462" y="1419"/>
                      <a:pt x="2309" y="821"/>
                    </a:cubicBezTo>
                    <a:cubicBezTo>
                      <a:pt x="2171" y="328"/>
                      <a:pt x="1717" y="0"/>
                      <a:pt x="1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g11dc53585d4_2_3"/>
              <p:cNvSpPr/>
              <p:nvPr/>
            </p:nvSpPr>
            <p:spPr>
              <a:xfrm rot="5400000">
                <a:off x="2704911" y="1961990"/>
                <a:ext cx="64049" cy="46278"/>
              </a:xfrm>
              <a:custGeom>
                <a:rect b="b" l="l" r="r" t="t"/>
                <a:pathLst>
                  <a:path extrusionOk="0" h="763" w="1056">
                    <a:moveTo>
                      <a:pt x="59" y="0"/>
                    </a:moveTo>
                    <a:lnTo>
                      <a:pt x="0" y="106"/>
                    </a:lnTo>
                    <a:lnTo>
                      <a:pt x="985" y="762"/>
                    </a:lnTo>
                    <a:lnTo>
                      <a:pt x="1055" y="657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g11dc53585d4_2_3"/>
              <p:cNvSpPr/>
              <p:nvPr/>
            </p:nvSpPr>
            <p:spPr>
              <a:xfrm rot="5400000">
                <a:off x="2663334" y="2246002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0"/>
                    </a:moveTo>
                    <a:cubicBezTo>
                      <a:pt x="505" y="0"/>
                      <a:pt x="1" y="493"/>
                      <a:pt x="1" y="1114"/>
                    </a:cubicBezTo>
                    <a:cubicBezTo>
                      <a:pt x="1" y="1723"/>
                      <a:pt x="505" y="2227"/>
                      <a:pt x="1114" y="2227"/>
                    </a:cubicBezTo>
                    <a:cubicBezTo>
                      <a:pt x="1735" y="2227"/>
                      <a:pt x="2228" y="1723"/>
                      <a:pt x="2228" y="1114"/>
                    </a:cubicBezTo>
                    <a:cubicBezTo>
                      <a:pt x="2228" y="493"/>
                      <a:pt x="1735" y="0"/>
                      <a:pt x="1114" y="0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g11dc53585d4_2_3"/>
              <p:cNvSpPr/>
              <p:nvPr/>
            </p:nvSpPr>
            <p:spPr>
              <a:xfrm rot="5400000">
                <a:off x="2662728" y="2234174"/>
                <a:ext cx="148659" cy="135316"/>
              </a:xfrm>
              <a:custGeom>
                <a:rect b="b" l="l" r="r" t="t"/>
                <a:pathLst>
                  <a:path extrusionOk="0" h="2231" w="2451">
                    <a:moveTo>
                      <a:pt x="1226" y="1"/>
                    </a:moveTo>
                    <a:cubicBezTo>
                      <a:pt x="939" y="1"/>
                      <a:pt x="651" y="109"/>
                      <a:pt x="435" y="326"/>
                    </a:cubicBezTo>
                    <a:cubicBezTo>
                      <a:pt x="1" y="760"/>
                      <a:pt x="1" y="1463"/>
                      <a:pt x="435" y="1897"/>
                    </a:cubicBezTo>
                    <a:cubicBezTo>
                      <a:pt x="651" y="2119"/>
                      <a:pt x="939" y="2231"/>
                      <a:pt x="1226" y="2231"/>
                    </a:cubicBezTo>
                    <a:cubicBezTo>
                      <a:pt x="1513" y="2231"/>
                      <a:pt x="1800" y="2119"/>
                      <a:pt x="2017" y="1897"/>
                    </a:cubicBezTo>
                    <a:cubicBezTo>
                      <a:pt x="2451" y="1463"/>
                      <a:pt x="2451" y="760"/>
                      <a:pt x="2017" y="326"/>
                    </a:cubicBezTo>
                    <a:cubicBezTo>
                      <a:pt x="1800" y="109"/>
                      <a:pt x="1513" y="1"/>
                      <a:pt x="1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g11dc53585d4_2_3"/>
              <p:cNvSpPr/>
              <p:nvPr/>
            </p:nvSpPr>
            <p:spPr>
              <a:xfrm rot="5400000">
                <a:off x="2703461" y="2279088"/>
                <a:ext cx="64777" cy="45550"/>
              </a:xfrm>
              <a:custGeom>
                <a:rect b="b" l="l" r="r" t="t"/>
                <a:pathLst>
                  <a:path extrusionOk="0" h="751" w="1068">
                    <a:moveTo>
                      <a:pt x="71" y="0"/>
                    </a:moveTo>
                    <a:lnTo>
                      <a:pt x="0" y="106"/>
                    </a:lnTo>
                    <a:lnTo>
                      <a:pt x="997" y="750"/>
                    </a:lnTo>
                    <a:lnTo>
                      <a:pt x="1067" y="657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g11dc53585d4_2_3"/>
              <p:cNvSpPr/>
              <p:nvPr/>
            </p:nvSpPr>
            <p:spPr>
              <a:xfrm rot="5400000">
                <a:off x="2381113" y="1917562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493" y="1"/>
                      <a:pt x="0" y="493"/>
                      <a:pt x="0" y="1114"/>
                    </a:cubicBezTo>
                    <a:cubicBezTo>
                      <a:pt x="0" y="1724"/>
                      <a:pt x="493" y="2228"/>
                      <a:pt x="1114" y="2228"/>
                    </a:cubicBezTo>
                    <a:cubicBezTo>
                      <a:pt x="1723" y="2228"/>
                      <a:pt x="2227" y="1724"/>
                      <a:pt x="2227" y="1114"/>
                    </a:cubicBezTo>
                    <a:cubicBezTo>
                      <a:pt x="2227" y="493"/>
                      <a:pt x="1723" y="1"/>
                      <a:pt x="1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g11dc53585d4_2_3"/>
              <p:cNvSpPr/>
              <p:nvPr/>
            </p:nvSpPr>
            <p:spPr>
              <a:xfrm rot="5400000">
                <a:off x="2416988" y="1961990"/>
                <a:ext cx="64049" cy="46278"/>
              </a:xfrm>
              <a:custGeom>
                <a:rect b="b" l="l" r="r" t="t"/>
                <a:pathLst>
                  <a:path extrusionOk="0" h="763" w="1056">
                    <a:moveTo>
                      <a:pt x="59" y="0"/>
                    </a:moveTo>
                    <a:lnTo>
                      <a:pt x="0" y="106"/>
                    </a:lnTo>
                    <a:lnTo>
                      <a:pt x="985" y="762"/>
                    </a:lnTo>
                    <a:lnTo>
                      <a:pt x="1055" y="657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g11dc53585d4_2_3"/>
              <p:cNvSpPr/>
              <p:nvPr/>
            </p:nvSpPr>
            <p:spPr>
              <a:xfrm rot="5400000">
                <a:off x="2368679" y="2246547"/>
                <a:ext cx="148599" cy="134770"/>
              </a:xfrm>
              <a:custGeom>
                <a:rect b="b" l="l" r="r" t="t"/>
                <a:pathLst>
                  <a:path extrusionOk="0" h="2222" w="2450">
                    <a:moveTo>
                      <a:pt x="1221" y="0"/>
                    </a:moveTo>
                    <a:cubicBezTo>
                      <a:pt x="935" y="0"/>
                      <a:pt x="651" y="109"/>
                      <a:pt x="434" y="326"/>
                    </a:cubicBezTo>
                    <a:cubicBezTo>
                      <a:pt x="0" y="759"/>
                      <a:pt x="0" y="1463"/>
                      <a:pt x="434" y="1896"/>
                    </a:cubicBezTo>
                    <a:cubicBezTo>
                      <a:pt x="651" y="2113"/>
                      <a:pt x="935" y="2222"/>
                      <a:pt x="1221" y="2222"/>
                    </a:cubicBezTo>
                    <a:cubicBezTo>
                      <a:pt x="1506" y="2222"/>
                      <a:pt x="1794" y="2113"/>
                      <a:pt x="2016" y="1896"/>
                    </a:cubicBezTo>
                    <a:cubicBezTo>
                      <a:pt x="2450" y="1463"/>
                      <a:pt x="2450" y="759"/>
                      <a:pt x="2016" y="326"/>
                    </a:cubicBezTo>
                    <a:cubicBezTo>
                      <a:pt x="1794" y="109"/>
                      <a:pt x="1506" y="0"/>
                      <a:pt x="1221" y="0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g11dc53585d4_2_3"/>
              <p:cNvSpPr/>
              <p:nvPr/>
            </p:nvSpPr>
            <p:spPr>
              <a:xfrm rot="5400000">
                <a:off x="2381113" y="2234659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492" y="1"/>
                      <a:pt x="0" y="493"/>
                      <a:pt x="0" y="1114"/>
                    </a:cubicBezTo>
                    <a:cubicBezTo>
                      <a:pt x="0" y="1724"/>
                      <a:pt x="492" y="2228"/>
                      <a:pt x="1114" y="2228"/>
                    </a:cubicBezTo>
                    <a:cubicBezTo>
                      <a:pt x="1723" y="2228"/>
                      <a:pt x="2227" y="1724"/>
                      <a:pt x="2227" y="1114"/>
                    </a:cubicBezTo>
                    <a:cubicBezTo>
                      <a:pt x="2227" y="493"/>
                      <a:pt x="1723" y="1"/>
                      <a:pt x="1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g11dc53585d4_2_3"/>
              <p:cNvSpPr/>
              <p:nvPr/>
            </p:nvSpPr>
            <p:spPr>
              <a:xfrm rot="5400000">
                <a:off x="2415902" y="2278724"/>
                <a:ext cx="64049" cy="45550"/>
              </a:xfrm>
              <a:custGeom>
                <a:rect b="b" l="l" r="r" t="t"/>
                <a:pathLst>
                  <a:path extrusionOk="0" h="751" w="1056">
                    <a:moveTo>
                      <a:pt x="71" y="0"/>
                    </a:moveTo>
                    <a:lnTo>
                      <a:pt x="0" y="106"/>
                    </a:lnTo>
                    <a:lnTo>
                      <a:pt x="997" y="751"/>
                    </a:lnTo>
                    <a:lnTo>
                      <a:pt x="1055" y="657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g11dc53585d4_2_3"/>
              <p:cNvSpPr/>
              <p:nvPr/>
            </p:nvSpPr>
            <p:spPr>
              <a:xfrm rot="5400000">
                <a:off x="2087488" y="1928904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505" y="1"/>
                      <a:pt x="1" y="505"/>
                      <a:pt x="1" y="1114"/>
                    </a:cubicBezTo>
                    <a:cubicBezTo>
                      <a:pt x="1" y="1735"/>
                      <a:pt x="505" y="2228"/>
                      <a:pt x="1114" y="2228"/>
                    </a:cubicBezTo>
                    <a:cubicBezTo>
                      <a:pt x="1736" y="2228"/>
                      <a:pt x="2228" y="1735"/>
                      <a:pt x="2228" y="1114"/>
                    </a:cubicBezTo>
                    <a:cubicBezTo>
                      <a:pt x="2228" y="505"/>
                      <a:pt x="1736" y="1"/>
                      <a:pt x="1114" y="1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g11dc53585d4_2_3"/>
              <p:cNvSpPr/>
              <p:nvPr/>
            </p:nvSpPr>
            <p:spPr>
              <a:xfrm rot="5400000">
                <a:off x="2093190" y="1917562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493" y="1"/>
                      <a:pt x="0" y="493"/>
                      <a:pt x="0" y="1114"/>
                    </a:cubicBezTo>
                    <a:cubicBezTo>
                      <a:pt x="0" y="1724"/>
                      <a:pt x="493" y="2228"/>
                      <a:pt x="1114" y="2228"/>
                    </a:cubicBezTo>
                    <a:cubicBezTo>
                      <a:pt x="1723" y="2228"/>
                      <a:pt x="2227" y="1724"/>
                      <a:pt x="2227" y="1114"/>
                    </a:cubicBezTo>
                    <a:cubicBezTo>
                      <a:pt x="2227" y="493"/>
                      <a:pt x="1723" y="1"/>
                      <a:pt x="1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g11dc53585d4_2_3"/>
              <p:cNvSpPr/>
              <p:nvPr/>
            </p:nvSpPr>
            <p:spPr>
              <a:xfrm rot="5400000">
                <a:off x="2128701" y="1962354"/>
                <a:ext cx="64049" cy="45550"/>
              </a:xfrm>
              <a:custGeom>
                <a:rect b="b" l="l" r="r" t="t"/>
                <a:pathLst>
                  <a:path extrusionOk="0" h="751" w="1056">
                    <a:moveTo>
                      <a:pt x="59" y="0"/>
                    </a:moveTo>
                    <a:lnTo>
                      <a:pt x="0" y="106"/>
                    </a:lnTo>
                    <a:lnTo>
                      <a:pt x="985" y="751"/>
                    </a:lnTo>
                    <a:lnTo>
                      <a:pt x="1055" y="657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g11dc53585d4_2_3"/>
              <p:cNvSpPr/>
              <p:nvPr/>
            </p:nvSpPr>
            <p:spPr>
              <a:xfrm rot="5400000">
                <a:off x="2087488" y="2246002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505" y="1"/>
                      <a:pt x="1" y="505"/>
                      <a:pt x="1" y="1114"/>
                    </a:cubicBezTo>
                    <a:cubicBezTo>
                      <a:pt x="1" y="1735"/>
                      <a:pt x="505" y="2228"/>
                      <a:pt x="1114" y="2228"/>
                    </a:cubicBezTo>
                    <a:cubicBezTo>
                      <a:pt x="1735" y="2228"/>
                      <a:pt x="2228" y="1735"/>
                      <a:pt x="2228" y="1114"/>
                    </a:cubicBezTo>
                    <a:cubicBezTo>
                      <a:pt x="2228" y="505"/>
                      <a:pt x="1735" y="1"/>
                      <a:pt x="1114" y="1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g11dc53585d4_2_3"/>
              <p:cNvSpPr/>
              <p:nvPr/>
            </p:nvSpPr>
            <p:spPr>
              <a:xfrm rot="5400000">
                <a:off x="2093190" y="2234659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492" y="1"/>
                      <a:pt x="0" y="493"/>
                      <a:pt x="0" y="1114"/>
                    </a:cubicBezTo>
                    <a:cubicBezTo>
                      <a:pt x="0" y="1724"/>
                      <a:pt x="492" y="2228"/>
                      <a:pt x="1114" y="2228"/>
                    </a:cubicBezTo>
                    <a:cubicBezTo>
                      <a:pt x="1723" y="2228"/>
                      <a:pt x="2227" y="1724"/>
                      <a:pt x="2227" y="1114"/>
                    </a:cubicBezTo>
                    <a:cubicBezTo>
                      <a:pt x="2227" y="493"/>
                      <a:pt x="1723" y="1"/>
                      <a:pt x="1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g11dc53585d4_2_3"/>
              <p:cNvSpPr/>
              <p:nvPr/>
            </p:nvSpPr>
            <p:spPr>
              <a:xfrm rot="5400000">
                <a:off x="2126887" y="2279088"/>
                <a:ext cx="64777" cy="45550"/>
              </a:xfrm>
              <a:custGeom>
                <a:rect b="b" l="l" r="r" t="t"/>
                <a:pathLst>
                  <a:path extrusionOk="0" h="751" w="1068">
                    <a:moveTo>
                      <a:pt x="71" y="0"/>
                    </a:moveTo>
                    <a:lnTo>
                      <a:pt x="0" y="94"/>
                    </a:lnTo>
                    <a:lnTo>
                      <a:pt x="997" y="751"/>
                    </a:lnTo>
                    <a:lnTo>
                      <a:pt x="1067" y="645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g11dc53585d4_2_3"/>
              <p:cNvSpPr/>
              <p:nvPr/>
            </p:nvSpPr>
            <p:spPr>
              <a:xfrm rot="5400000">
                <a:off x="1798837" y="1928904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505" y="1"/>
                      <a:pt x="1" y="493"/>
                      <a:pt x="1" y="1114"/>
                    </a:cubicBezTo>
                    <a:cubicBezTo>
                      <a:pt x="1" y="1724"/>
                      <a:pt x="505" y="2228"/>
                      <a:pt x="1114" y="2228"/>
                    </a:cubicBezTo>
                    <a:cubicBezTo>
                      <a:pt x="1736" y="2228"/>
                      <a:pt x="2228" y="1724"/>
                      <a:pt x="2228" y="1114"/>
                    </a:cubicBezTo>
                    <a:cubicBezTo>
                      <a:pt x="2228" y="493"/>
                      <a:pt x="1736" y="1"/>
                      <a:pt x="1114" y="1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g11dc53585d4_2_3"/>
              <p:cNvSpPr/>
              <p:nvPr/>
            </p:nvSpPr>
            <p:spPr>
              <a:xfrm rot="5400000">
                <a:off x="1800505" y="1917349"/>
                <a:ext cx="143686" cy="135498"/>
              </a:xfrm>
              <a:custGeom>
                <a:rect b="b" l="l" r="r" t="t"/>
                <a:pathLst>
                  <a:path extrusionOk="0" h="2234" w="2369">
                    <a:moveTo>
                      <a:pt x="1193" y="0"/>
                    </a:moveTo>
                    <a:cubicBezTo>
                      <a:pt x="638" y="0"/>
                      <a:pt x="159" y="404"/>
                      <a:pt x="83" y="969"/>
                    </a:cubicBezTo>
                    <a:cubicBezTo>
                      <a:pt x="1" y="1579"/>
                      <a:pt x="435" y="2141"/>
                      <a:pt x="1044" y="2223"/>
                    </a:cubicBezTo>
                    <a:cubicBezTo>
                      <a:pt x="1094" y="2230"/>
                      <a:pt x="1143" y="2233"/>
                      <a:pt x="1192" y="2233"/>
                    </a:cubicBezTo>
                    <a:cubicBezTo>
                      <a:pt x="1741" y="2233"/>
                      <a:pt x="2211" y="1822"/>
                      <a:pt x="2287" y="1262"/>
                    </a:cubicBezTo>
                    <a:cubicBezTo>
                      <a:pt x="2369" y="653"/>
                      <a:pt x="1935" y="90"/>
                      <a:pt x="1325" y="8"/>
                    </a:cubicBezTo>
                    <a:cubicBezTo>
                      <a:pt x="1281" y="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g11dc53585d4_2_3"/>
              <p:cNvSpPr/>
              <p:nvPr/>
            </p:nvSpPr>
            <p:spPr>
              <a:xfrm rot="5400000">
                <a:off x="1840050" y="1962354"/>
                <a:ext cx="64049" cy="45550"/>
              </a:xfrm>
              <a:custGeom>
                <a:rect b="b" l="l" r="r" t="t"/>
                <a:pathLst>
                  <a:path extrusionOk="0" h="751" w="1056">
                    <a:moveTo>
                      <a:pt x="59" y="0"/>
                    </a:moveTo>
                    <a:lnTo>
                      <a:pt x="0" y="94"/>
                    </a:lnTo>
                    <a:lnTo>
                      <a:pt x="985" y="750"/>
                    </a:lnTo>
                    <a:lnTo>
                      <a:pt x="1055" y="64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g11dc53585d4_2_3"/>
              <p:cNvSpPr/>
              <p:nvPr/>
            </p:nvSpPr>
            <p:spPr>
              <a:xfrm rot="5400000">
                <a:off x="1798837" y="2246002"/>
                <a:ext cx="135134" cy="135134"/>
              </a:xfrm>
              <a:custGeom>
                <a:rect b="b" l="l" r="r" t="t"/>
                <a:pathLst>
                  <a:path extrusionOk="0" h="2228" w="2228">
                    <a:moveTo>
                      <a:pt x="1114" y="1"/>
                    </a:moveTo>
                    <a:cubicBezTo>
                      <a:pt x="505" y="1"/>
                      <a:pt x="1" y="493"/>
                      <a:pt x="1" y="1114"/>
                    </a:cubicBezTo>
                    <a:cubicBezTo>
                      <a:pt x="1" y="1724"/>
                      <a:pt x="505" y="2228"/>
                      <a:pt x="1114" y="2228"/>
                    </a:cubicBezTo>
                    <a:cubicBezTo>
                      <a:pt x="1735" y="2228"/>
                      <a:pt x="2228" y="1724"/>
                      <a:pt x="2228" y="1114"/>
                    </a:cubicBezTo>
                    <a:cubicBezTo>
                      <a:pt x="2228" y="493"/>
                      <a:pt x="1735" y="1"/>
                      <a:pt x="1114" y="1"/>
                    </a:cubicBezTo>
                    <a:close/>
                  </a:path>
                </a:pathLst>
              </a:custGeom>
              <a:solidFill>
                <a:srgbClr val="D947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g11dc53585d4_2_3"/>
              <p:cNvSpPr/>
              <p:nvPr/>
            </p:nvSpPr>
            <p:spPr>
              <a:xfrm rot="5400000">
                <a:off x="1798777" y="2234235"/>
                <a:ext cx="148659" cy="135194"/>
              </a:xfrm>
              <a:custGeom>
                <a:rect b="b" l="l" r="r" t="t"/>
                <a:pathLst>
                  <a:path extrusionOk="0" h="2229" w="2451">
                    <a:moveTo>
                      <a:pt x="1224" y="0"/>
                    </a:moveTo>
                    <a:cubicBezTo>
                      <a:pt x="719" y="0"/>
                      <a:pt x="262" y="349"/>
                      <a:pt x="142" y="862"/>
                    </a:cubicBezTo>
                    <a:cubicBezTo>
                      <a:pt x="1" y="1460"/>
                      <a:pt x="364" y="2057"/>
                      <a:pt x="962" y="2198"/>
                    </a:cubicBezTo>
                    <a:cubicBezTo>
                      <a:pt x="1051" y="2218"/>
                      <a:pt x="1139" y="2228"/>
                      <a:pt x="1225" y="2228"/>
                    </a:cubicBezTo>
                    <a:cubicBezTo>
                      <a:pt x="1736" y="2228"/>
                      <a:pt x="2190" y="1889"/>
                      <a:pt x="2310" y="1378"/>
                    </a:cubicBezTo>
                    <a:cubicBezTo>
                      <a:pt x="2451" y="780"/>
                      <a:pt x="2076" y="170"/>
                      <a:pt x="1478" y="30"/>
                    </a:cubicBezTo>
                    <a:cubicBezTo>
                      <a:pt x="1393" y="10"/>
                      <a:pt x="1308" y="0"/>
                      <a:pt x="12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g11dc53585d4_2_3"/>
              <p:cNvSpPr/>
              <p:nvPr/>
            </p:nvSpPr>
            <p:spPr>
              <a:xfrm rot="5400000">
                <a:off x="1839328" y="2279452"/>
                <a:ext cx="64049" cy="45550"/>
              </a:xfrm>
              <a:custGeom>
                <a:rect b="b" l="l" r="r" t="t"/>
                <a:pathLst>
                  <a:path extrusionOk="0" h="751" w="1056">
                    <a:moveTo>
                      <a:pt x="59" y="1"/>
                    </a:moveTo>
                    <a:lnTo>
                      <a:pt x="0" y="106"/>
                    </a:lnTo>
                    <a:lnTo>
                      <a:pt x="985" y="751"/>
                    </a:lnTo>
                    <a:lnTo>
                      <a:pt x="1055" y="657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g11dc53585d4_2_3"/>
              <p:cNvSpPr/>
              <p:nvPr/>
            </p:nvSpPr>
            <p:spPr>
              <a:xfrm rot="5400000">
                <a:off x="2442232" y="1492423"/>
                <a:ext cx="7218" cy="1313854"/>
              </a:xfrm>
              <a:custGeom>
                <a:rect b="b" l="l" r="r" t="t"/>
                <a:pathLst>
                  <a:path extrusionOk="0" h="21662" w="119">
                    <a:moveTo>
                      <a:pt x="1" y="0"/>
                    </a:moveTo>
                    <a:lnTo>
                      <a:pt x="1" y="21662"/>
                    </a:lnTo>
                    <a:lnTo>
                      <a:pt x="118" y="21662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39" name="Google Shape;1639;g11dc53585d4_2_3"/>
          <p:cNvGrpSpPr/>
          <p:nvPr/>
        </p:nvGrpSpPr>
        <p:grpSpPr>
          <a:xfrm>
            <a:off x="516075" y="3322347"/>
            <a:ext cx="1380806" cy="1203296"/>
            <a:chOff x="5248275" y="3470850"/>
            <a:chExt cx="1242850" cy="1083075"/>
          </a:xfrm>
        </p:grpSpPr>
        <p:sp>
          <p:nvSpPr>
            <p:cNvPr id="1640" name="Google Shape;1640;g11dc53585d4_2_3"/>
            <p:cNvSpPr/>
            <p:nvPr/>
          </p:nvSpPr>
          <p:spPr>
            <a:xfrm>
              <a:off x="5291125" y="3499425"/>
              <a:ext cx="1200000" cy="10545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11dc53585d4_2_3"/>
            <p:cNvSpPr/>
            <p:nvPr/>
          </p:nvSpPr>
          <p:spPr>
            <a:xfrm>
              <a:off x="5248275" y="3470850"/>
              <a:ext cx="1200000" cy="10545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11dc53585d4_2_3"/>
            <p:cNvSpPr/>
            <p:nvPr/>
          </p:nvSpPr>
          <p:spPr>
            <a:xfrm flipH="1" rot="-5400000">
              <a:off x="5451463" y="3652132"/>
              <a:ext cx="270013" cy="253486"/>
            </a:xfrm>
            <a:custGeom>
              <a:rect b="b" l="l" r="r" t="t"/>
              <a:pathLst>
                <a:path extrusionOk="0" h="2224" w="2369">
                  <a:moveTo>
                    <a:pt x="1188" y="0"/>
                  </a:moveTo>
                  <a:cubicBezTo>
                    <a:pt x="638" y="0"/>
                    <a:pt x="158" y="412"/>
                    <a:pt x="83" y="971"/>
                  </a:cubicBezTo>
                  <a:cubicBezTo>
                    <a:pt x="0" y="1581"/>
                    <a:pt x="434" y="2143"/>
                    <a:pt x="1044" y="2214"/>
                  </a:cubicBezTo>
                  <a:cubicBezTo>
                    <a:pt x="1095" y="2221"/>
                    <a:pt x="1145" y="2224"/>
                    <a:pt x="1195" y="2224"/>
                  </a:cubicBezTo>
                  <a:cubicBezTo>
                    <a:pt x="1744" y="2224"/>
                    <a:pt x="2222" y="1822"/>
                    <a:pt x="2286" y="1253"/>
                  </a:cubicBezTo>
                  <a:cubicBezTo>
                    <a:pt x="2368" y="643"/>
                    <a:pt x="1946" y="92"/>
                    <a:pt x="1337" y="10"/>
                  </a:cubicBezTo>
                  <a:cubicBezTo>
                    <a:pt x="1287" y="3"/>
                    <a:pt x="1237" y="0"/>
                    <a:pt x="1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11dc53585d4_2_3"/>
            <p:cNvSpPr/>
            <p:nvPr/>
          </p:nvSpPr>
          <p:spPr>
            <a:xfrm flipH="1" rot="-5400000">
              <a:off x="5448784" y="3630533"/>
              <a:ext cx="253942" cy="253942"/>
            </a:xfrm>
            <a:custGeom>
              <a:rect b="b" l="l" r="r" t="t"/>
              <a:pathLst>
                <a:path extrusionOk="0" h="2228" w="2228">
                  <a:moveTo>
                    <a:pt x="1114" y="1"/>
                  </a:moveTo>
                  <a:cubicBezTo>
                    <a:pt x="493" y="1"/>
                    <a:pt x="0" y="505"/>
                    <a:pt x="0" y="1114"/>
                  </a:cubicBezTo>
                  <a:cubicBezTo>
                    <a:pt x="0" y="1724"/>
                    <a:pt x="493" y="2228"/>
                    <a:pt x="1114" y="2228"/>
                  </a:cubicBezTo>
                  <a:cubicBezTo>
                    <a:pt x="1723" y="2228"/>
                    <a:pt x="2227" y="1724"/>
                    <a:pt x="2227" y="1114"/>
                  </a:cubicBezTo>
                  <a:cubicBezTo>
                    <a:pt x="2227" y="505"/>
                    <a:pt x="1723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11dc53585d4_2_3"/>
            <p:cNvSpPr/>
            <p:nvPr/>
          </p:nvSpPr>
          <p:spPr>
            <a:xfrm flipH="1" rot="-5400000">
              <a:off x="5515577" y="3714650"/>
              <a:ext cx="120360" cy="85711"/>
            </a:xfrm>
            <a:custGeom>
              <a:rect b="b" l="l" r="r" t="t"/>
              <a:pathLst>
                <a:path extrusionOk="0" h="752" w="1056">
                  <a:moveTo>
                    <a:pt x="59" y="1"/>
                  </a:moveTo>
                  <a:lnTo>
                    <a:pt x="0" y="95"/>
                  </a:lnTo>
                  <a:lnTo>
                    <a:pt x="985" y="751"/>
                  </a:lnTo>
                  <a:lnTo>
                    <a:pt x="1055" y="646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g11dc53585d4_2_3"/>
            <p:cNvSpPr/>
            <p:nvPr/>
          </p:nvSpPr>
          <p:spPr>
            <a:xfrm flipH="1" rot="-5400000">
              <a:off x="5447474" y="4095964"/>
              <a:ext cx="279245" cy="254056"/>
            </a:xfrm>
            <a:custGeom>
              <a:rect b="b" l="l" r="r" t="t"/>
              <a:pathLst>
                <a:path extrusionOk="0" h="2229" w="2450">
                  <a:moveTo>
                    <a:pt x="1218" y="0"/>
                  </a:moveTo>
                  <a:cubicBezTo>
                    <a:pt x="715" y="0"/>
                    <a:pt x="261" y="340"/>
                    <a:pt x="141" y="851"/>
                  </a:cubicBezTo>
                  <a:cubicBezTo>
                    <a:pt x="0" y="1461"/>
                    <a:pt x="364" y="2058"/>
                    <a:pt x="961" y="2199"/>
                  </a:cubicBezTo>
                  <a:cubicBezTo>
                    <a:pt x="1046" y="2219"/>
                    <a:pt x="1131" y="2229"/>
                    <a:pt x="1215" y="2229"/>
                  </a:cubicBezTo>
                  <a:cubicBezTo>
                    <a:pt x="1723" y="2229"/>
                    <a:pt x="2189" y="1880"/>
                    <a:pt x="2309" y="1367"/>
                  </a:cubicBezTo>
                  <a:cubicBezTo>
                    <a:pt x="2450" y="769"/>
                    <a:pt x="2075" y="171"/>
                    <a:pt x="1477" y="30"/>
                  </a:cubicBezTo>
                  <a:cubicBezTo>
                    <a:pt x="1390" y="10"/>
                    <a:pt x="1303" y="0"/>
                    <a:pt x="1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g11dc53585d4_2_3"/>
            <p:cNvSpPr/>
            <p:nvPr/>
          </p:nvSpPr>
          <p:spPr>
            <a:xfrm flipH="1" rot="-5400000">
              <a:off x="5448784" y="4074023"/>
              <a:ext cx="253942" cy="253942"/>
            </a:xfrm>
            <a:custGeom>
              <a:rect b="b" l="l" r="r" t="t"/>
              <a:pathLst>
                <a:path extrusionOk="0" h="2228" w="2228">
                  <a:moveTo>
                    <a:pt x="1114" y="1"/>
                  </a:moveTo>
                  <a:cubicBezTo>
                    <a:pt x="492" y="1"/>
                    <a:pt x="0" y="505"/>
                    <a:pt x="0" y="1114"/>
                  </a:cubicBezTo>
                  <a:cubicBezTo>
                    <a:pt x="0" y="1724"/>
                    <a:pt x="492" y="2228"/>
                    <a:pt x="1114" y="2228"/>
                  </a:cubicBezTo>
                  <a:cubicBezTo>
                    <a:pt x="1723" y="2228"/>
                    <a:pt x="2227" y="1724"/>
                    <a:pt x="2227" y="1114"/>
                  </a:cubicBezTo>
                  <a:cubicBezTo>
                    <a:pt x="2227" y="505"/>
                    <a:pt x="1723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11dc53585d4_2_3"/>
            <p:cNvSpPr/>
            <p:nvPr/>
          </p:nvSpPr>
          <p:spPr>
            <a:xfrm flipH="1" rot="-5400000">
              <a:off x="5516256" y="4157456"/>
              <a:ext cx="121728" cy="85711"/>
            </a:xfrm>
            <a:custGeom>
              <a:rect b="b" l="l" r="r" t="t"/>
              <a:pathLst>
                <a:path extrusionOk="0" h="752" w="1068">
                  <a:moveTo>
                    <a:pt x="71" y="1"/>
                  </a:moveTo>
                  <a:lnTo>
                    <a:pt x="0" y="95"/>
                  </a:lnTo>
                  <a:lnTo>
                    <a:pt x="997" y="751"/>
                  </a:lnTo>
                  <a:lnTo>
                    <a:pt x="1067" y="64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g11dc53585d4_2_3"/>
            <p:cNvSpPr/>
            <p:nvPr/>
          </p:nvSpPr>
          <p:spPr>
            <a:xfrm flipH="1" rot="-5400000">
              <a:off x="6001931" y="3651848"/>
              <a:ext cx="253942" cy="253942"/>
            </a:xfrm>
            <a:custGeom>
              <a:rect b="b" l="l" r="r" t="t"/>
              <a:pathLst>
                <a:path extrusionOk="0" h="2228" w="2228">
                  <a:moveTo>
                    <a:pt x="1114" y="0"/>
                  </a:moveTo>
                  <a:cubicBezTo>
                    <a:pt x="505" y="0"/>
                    <a:pt x="1" y="493"/>
                    <a:pt x="1" y="1114"/>
                  </a:cubicBezTo>
                  <a:cubicBezTo>
                    <a:pt x="1" y="1723"/>
                    <a:pt x="505" y="2227"/>
                    <a:pt x="1114" y="2227"/>
                  </a:cubicBezTo>
                  <a:cubicBezTo>
                    <a:pt x="1736" y="2227"/>
                    <a:pt x="2228" y="1723"/>
                    <a:pt x="2228" y="1114"/>
                  </a:cubicBezTo>
                  <a:cubicBezTo>
                    <a:pt x="2228" y="493"/>
                    <a:pt x="1736" y="0"/>
                    <a:pt x="1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g11dc53585d4_2_3"/>
            <p:cNvSpPr/>
            <p:nvPr/>
          </p:nvSpPr>
          <p:spPr>
            <a:xfrm flipH="1" rot="-5400000">
              <a:off x="5976571" y="3630476"/>
              <a:ext cx="280613" cy="254056"/>
            </a:xfrm>
            <a:custGeom>
              <a:rect b="b" l="l" r="r" t="t"/>
              <a:pathLst>
                <a:path extrusionOk="0" h="2229" w="2462">
                  <a:moveTo>
                    <a:pt x="1227" y="0"/>
                  </a:moveTo>
                  <a:cubicBezTo>
                    <a:pt x="1135" y="0"/>
                    <a:pt x="1042" y="12"/>
                    <a:pt x="949" y="36"/>
                  </a:cubicBezTo>
                  <a:cubicBezTo>
                    <a:pt x="352" y="188"/>
                    <a:pt x="0" y="798"/>
                    <a:pt x="152" y="1396"/>
                  </a:cubicBezTo>
                  <a:cubicBezTo>
                    <a:pt x="291" y="1899"/>
                    <a:pt x="745" y="2228"/>
                    <a:pt x="1235" y="2228"/>
                  </a:cubicBezTo>
                  <a:cubicBezTo>
                    <a:pt x="1327" y="2228"/>
                    <a:pt x="1420" y="2217"/>
                    <a:pt x="1512" y="2193"/>
                  </a:cubicBezTo>
                  <a:cubicBezTo>
                    <a:pt x="2110" y="2029"/>
                    <a:pt x="2462" y="1419"/>
                    <a:pt x="2309" y="821"/>
                  </a:cubicBezTo>
                  <a:cubicBezTo>
                    <a:pt x="2171" y="328"/>
                    <a:pt x="1717" y="0"/>
                    <a:pt x="1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11dc53585d4_2_3"/>
            <p:cNvSpPr/>
            <p:nvPr/>
          </p:nvSpPr>
          <p:spPr>
            <a:xfrm flipH="1" rot="-5400000">
              <a:off x="6057383" y="3714024"/>
              <a:ext cx="120360" cy="86965"/>
            </a:xfrm>
            <a:custGeom>
              <a:rect b="b" l="l" r="r" t="t"/>
              <a:pathLst>
                <a:path extrusionOk="0" h="763" w="1056">
                  <a:moveTo>
                    <a:pt x="59" y="0"/>
                  </a:moveTo>
                  <a:lnTo>
                    <a:pt x="0" y="106"/>
                  </a:lnTo>
                  <a:lnTo>
                    <a:pt x="985" y="762"/>
                  </a:lnTo>
                  <a:lnTo>
                    <a:pt x="1055" y="65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11dc53585d4_2_3"/>
            <p:cNvSpPr/>
            <p:nvPr/>
          </p:nvSpPr>
          <p:spPr>
            <a:xfrm flipH="1" rot="-5400000">
              <a:off x="6001931" y="4095337"/>
              <a:ext cx="253942" cy="253942"/>
            </a:xfrm>
            <a:custGeom>
              <a:rect b="b" l="l" r="r" t="t"/>
              <a:pathLst>
                <a:path extrusionOk="0" h="2228" w="2228">
                  <a:moveTo>
                    <a:pt x="1114" y="0"/>
                  </a:moveTo>
                  <a:cubicBezTo>
                    <a:pt x="505" y="0"/>
                    <a:pt x="1" y="493"/>
                    <a:pt x="1" y="1114"/>
                  </a:cubicBezTo>
                  <a:cubicBezTo>
                    <a:pt x="1" y="1723"/>
                    <a:pt x="505" y="2227"/>
                    <a:pt x="1114" y="2227"/>
                  </a:cubicBezTo>
                  <a:cubicBezTo>
                    <a:pt x="1735" y="2227"/>
                    <a:pt x="2228" y="1723"/>
                    <a:pt x="2228" y="1114"/>
                  </a:cubicBezTo>
                  <a:cubicBezTo>
                    <a:pt x="2228" y="493"/>
                    <a:pt x="1735" y="0"/>
                    <a:pt x="1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11dc53585d4_2_3"/>
            <p:cNvSpPr/>
            <p:nvPr/>
          </p:nvSpPr>
          <p:spPr>
            <a:xfrm flipH="1" rot="-5400000">
              <a:off x="5977654" y="4073111"/>
              <a:ext cx="279359" cy="254284"/>
            </a:xfrm>
            <a:custGeom>
              <a:rect b="b" l="l" r="r" t="t"/>
              <a:pathLst>
                <a:path extrusionOk="0" h="2231" w="2451">
                  <a:moveTo>
                    <a:pt x="1226" y="1"/>
                  </a:moveTo>
                  <a:cubicBezTo>
                    <a:pt x="939" y="1"/>
                    <a:pt x="651" y="109"/>
                    <a:pt x="435" y="326"/>
                  </a:cubicBezTo>
                  <a:cubicBezTo>
                    <a:pt x="1" y="760"/>
                    <a:pt x="1" y="1463"/>
                    <a:pt x="435" y="1897"/>
                  </a:cubicBezTo>
                  <a:cubicBezTo>
                    <a:pt x="651" y="2119"/>
                    <a:pt x="939" y="2231"/>
                    <a:pt x="1226" y="2231"/>
                  </a:cubicBezTo>
                  <a:cubicBezTo>
                    <a:pt x="1513" y="2231"/>
                    <a:pt x="1800" y="2119"/>
                    <a:pt x="2017" y="1897"/>
                  </a:cubicBezTo>
                  <a:cubicBezTo>
                    <a:pt x="2451" y="1463"/>
                    <a:pt x="2451" y="760"/>
                    <a:pt x="2017" y="326"/>
                  </a:cubicBezTo>
                  <a:cubicBezTo>
                    <a:pt x="1800" y="109"/>
                    <a:pt x="1513" y="1"/>
                    <a:pt x="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g11dc53585d4_2_3"/>
            <p:cNvSpPr/>
            <p:nvPr/>
          </p:nvSpPr>
          <p:spPr>
            <a:xfrm flipH="1" rot="-5400000">
              <a:off x="6058740" y="4157513"/>
              <a:ext cx="121728" cy="85597"/>
            </a:xfrm>
            <a:custGeom>
              <a:rect b="b" l="l" r="r" t="t"/>
              <a:pathLst>
                <a:path extrusionOk="0" h="751" w="1068">
                  <a:moveTo>
                    <a:pt x="71" y="0"/>
                  </a:moveTo>
                  <a:lnTo>
                    <a:pt x="0" y="106"/>
                  </a:lnTo>
                  <a:lnTo>
                    <a:pt x="997" y="750"/>
                  </a:lnTo>
                  <a:lnTo>
                    <a:pt x="1067" y="65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11dc53585d4_2_3"/>
            <p:cNvSpPr/>
            <p:nvPr/>
          </p:nvSpPr>
          <p:spPr>
            <a:xfrm flipH="1" rot="-5400000">
              <a:off x="5853445" y="3579428"/>
              <a:ext cx="9144" cy="837345"/>
            </a:xfrm>
            <a:custGeom>
              <a:rect b="b" l="l" r="r" t="t"/>
              <a:pathLst>
                <a:path extrusionOk="0" h="21662" w="119">
                  <a:moveTo>
                    <a:pt x="1" y="0"/>
                  </a:moveTo>
                  <a:lnTo>
                    <a:pt x="1" y="21662"/>
                  </a:lnTo>
                  <a:lnTo>
                    <a:pt x="118" y="2166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11dc53585d4_2_3"/>
            <p:cNvSpPr/>
            <p:nvPr/>
          </p:nvSpPr>
          <p:spPr>
            <a:xfrm flipH="1">
              <a:off x="5853445" y="3579428"/>
              <a:ext cx="9144" cy="837345"/>
            </a:xfrm>
            <a:custGeom>
              <a:rect b="b" l="l" r="r" t="t"/>
              <a:pathLst>
                <a:path extrusionOk="0" h="21662" w="119">
                  <a:moveTo>
                    <a:pt x="1" y="0"/>
                  </a:moveTo>
                  <a:lnTo>
                    <a:pt x="1" y="21662"/>
                  </a:lnTo>
                  <a:lnTo>
                    <a:pt x="118" y="2166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6" name="Google Shape;1656;g11dc53585d4_2_3"/>
          <p:cNvGrpSpPr/>
          <p:nvPr/>
        </p:nvGrpSpPr>
        <p:grpSpPr>
          <a:xfrm>
            <a:off x="2369117" y="3322347"/>
            <a:ext cx="1380806" cy="1203296"/>
            <a:chOff x="5248275" y="3470850"/>
            <a:chExt cx="1242850" cy="1083075"/>
          </a:xfrm>
        </p:grpSpPr>
        <p:sp>
          <p:nvSpPr>
            <p:cNvPr id="1657" name="Google Shape;1657;g11dc53585d4_2_3"/>
            <p:cNvSpPr/>
            <p:nvPr/>
          </p:nvSpPr>
          <p:spPr>
            <a:xfrm>
              <a:off x="5291125" y="3499425"/>
              <a:ext cx="1200000" cy="10545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11dc53585d4_2_3"/>
            <p:cNvSpPr/>
            <p:nvPr/>
          </p:nvSpPr>
          <p:spPr>
            <a:xfrm>
              <a:off x="5248275" y="3470850"/>
              <a:ext cx="1200000" cy="10545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11dc53585d4_2_3"/>
            <p:cNvSpPr/>
            <p:nvPr/>
          </p:nvSpPr>
          <p:spPr>
            <a:xfrm flipH="1" rot="-5400000">
              <a:off x="5451463" y="3652132"/>
              <a:ext cx="270013" cy="253486"/>
            </a:xfrm>
            <a:custGeom>
              <a:rect b="b" l="l" r="r" t="t"/>
              <a:pathLst>
                <a:path extrusionOk="0" h="2224" w="2369">
                  <a:moveTo>
                    <a:pt x="1188" y="0"/>
                  </a:moveTo>
                  <a:cubicBezTo>
                    <a:pt x="638" y="0"/>
                    <a:pt x="158" y="412"/>
                    <a:pt x="83" y="971"/>
                  </a:cubicBezTo>
                  <a:cubicBezTo>
                    <a:pt x="0" y="1581"/>
                    <a:pt x="434" y="2143"/>
                    <a:pt x="1044" y="2214"/>
                  </a:cubicBezTo>
                  <a:cubicBezTo>
                    <a:pt x="1095" y="2221"/>
                    <a:pt x="1145" y="2224"/>
                    <a:pt x="1195" y="2224"/>
                  </a:cubicBezTo>
                  <a:cubicBezTo>
                    <a:pt x="1744" y="2224"/>
                    <a:pt x="2222" y="1822"/>
                    <a:pt x="2286" y="1253"/>
                  </a:cubicBezTo>
                  <a:cubicBezTo>
                    <a:pt x="2368" y="643"/>
                    <a:pt x="1946" y="92"/>
                    <a:pt x="1337" y="10"/>
                  </a:cubicBezTo>
                  <a:cubicBezTo>
                    <a:pt x="1287" y="3"/>
                    <a:pt x="1237" y="0"/>
                    <a:pt x="1188" y="0"/>
                  </a:cubicBez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g11dc53585d4_2_3"/>
            <p:cNvSpPr/>
            <p:nvPr/>
          </p:nvSpPr>
          <p:spPr>
            <a:xfrm flipH="1" rot="-5400000">
              <a:off x="5448784" y="3630533"/>
              <a:ext cx="253942" cy="253942"/>
            </a:xfrm>
            <a:custGeom>
              <a:rect b="b" l="l" r="r" t="t"/>
              <a:pathLst>
                <a:path extrusionOk="0" h="2228" w="2228">
                  <a:moveTo>
                    <a:pt x="1114" y="1"/>
                  </a:moveTo>
                  <a:cubicBezTo>
                    <a:pt x="493" y="1"/>
                    <a:pt x="0" y="505"/>
                    <a:pt x="0" y="1114"/>
                  </a:cubicBezTo>
                  <a:cubicBezTo>
                    <a:pt x="0" y="1724"/>
                    <a:pt x="493" y="2228"/>
                    <a:pt x="1114" y="2228"/>
                  </a:cubicBezTo>
                  <a:cubicBezTo>
                    <a:pt x="1723" y="2228"/>
                    <a:pt x="2227" y="1724"/>
                    <a:pt x="2227" y="1114"/>
                  </a:cubicBezTo>
                  <a:cubicBezTo>
                    <a:pt x="2227" y="505"/>
                    <a:pt x="1723" y="1"/>
                    <a:pt x="1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11dc53585d4_2_3"/>
            <p:cNvSpPr/>
            <p:nvPr/>
          </p:nvSpPr>
          <p:spPr>
            <a:xfrm flipH="1" rot="-5400000">
              <a:off x="5515577" y="3714650"/>
              <a:ext cx="120360" cy="85711"/>
            </a:xfrm>
            <a:custGeom>
              <a:rect b="b" l="l" r="r" t="t"/>
              <a:pathLst>
                <a:path extrusionOk="0" h="752" w="1056">
                  <a:moveTo>
                    <a:pt x="59" y="1"/>
                  </a:moveTo>
                  <a:lnTo>
                    <a:pt x="0" y="95"/>
                  </a:lnTo>
                  <a:lnTo>
                    <a:pt x="985" y="751"/>
                  </a:lnTo>
                  <a:lnTo>
                    <a:pt x="1055" y="646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11dc53585d4_2_3"/>
            <p:cNvSpPr/>
            <p:nvPr/>
          </p:nvSpPr>
          <p:spPr>
            <a:xfrm flipH="1" rot="-5400000">
              <a:off x="5447474" y="4095964"/>
              <a:ext cx="279245" cy="254056"/>
            </a:xfrm>
            <a:custGeom>
              <a:rect b="b" l="l" r="r" t="t"/>
              <a:pathLst>
                <a:path extrusionOk="0" h="2229" w="2450">
                  <a:moveTo>
                    <a:pt x="1218" y="0"/>
                  </a:moveTo>
                  <a:cubicBezTo>
                    <a:pt x="715" y="0"/>
                    <a:pt x="261" y="340"/>
                    <a:pt x="141" y="851"/>
                  </a:cubicBezTo>
                  <a:cubicBezTo>
                    <a:pt x="0" y="1461"/>
                    <a:pt x="364" y="2058"/>
                    <a:pt x="961" y="2199"/>
                  </a:cubicBezTo>
                  <a:cubicBezTo>
                    <a:pt x="1046" y="2219"/>
                    <a:pt x="1131" y="2229"/>
                    <a:pt x="1215" y="2229"/>
                  </a:cubicBezTo>
                  <a:cubicBezTo>
                    <a:pt x="1723" y="2229"/>
                    <a:pt x="2189" y="1880"/>
                    <a:pt x="2309" y="1367"/>
                  </a:cubicBezTo>
                  <a:cubicBezTo>
                    <a:pt x="2450" y="769"/>
                    <a:pt x="2075" y="171"/>
                    <a:pt x="1477" y="30"/>
                  </a:cubicBezTo>
                  <a:cubicBezTo>
                    <a:pt x="1390" y="10"/>
                    <a:pt x="1303" y="0"/>
                    <a:pt x="1218" y="0"/>
                  </a:cubicBez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11dc53585d4_2_3"/>
            <p:cNvSpPr/>
            <p:nvPr/>
          </p:nvSpPr>
          <p:spPr>
            <a:xfrm flipH="1" rot="-5400000">
              <a:off x="5448784" y="4074023"/>
              <a:ext cx="253942" cy="253942"/>
            </a:xfrm>
            <a:custGeom>
              <a:rect b="b" l="l" r="r" t="t"/>
              <a:pathLst>
                <a:path extrusionOk="0" h="2228" w="2228">
                  <a:moveTo>
                    <a:pt x="1114" y="1"/>
                  </a:moveTo>
                  <a:cubicBezTo>
                    <a:pt x="492" y="1"/>
                    <a:pt x="0" y="505"/>
                    <a:pt x="0" y="1114"/>
                  </a:cubicBezTo>
                  <a:cubicBezTo>
                    <a:pt x="0" y="1724"/>
                    <a:pt x="492" y="2228"/>
                    <a:pt x="1114" y="2228"/>
                  </a:cubicBezTo>
                  <a:cubicBezTo>
                    <a:pt x="1723" y="2228"/>
                    <a:pt x="2227" y="1724"/>
                    <a:pt x="2227" y="1114"/>
                  </a:cubicBezTo>
                  <a:cubicBezTo>
                    <a:pt x="2227" y="505"/>
                    <a:pt x="1723" y="1"/>
                    <a:pt x="1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g11dc53585d4_2_3"/>
            <p:cNvSpPr/>
            <p:nvPr/>
          </p:nvSpPr>
          <p:spPr>
            <a:xfrm flipH="1" rot="-5400000">
              <a:off x="5516256" y="4157456"/>
              <a:ext cx="121728" cy="85711"/>
            </a:xfrm>
            <a:custGeom>
              <a:rect b="b" l="l" r="r" t="t"/>
              <a:pathLst>
                <a:path extrusionOk="0" h="752" w="1068">
                  <a:moveTo>
                    <a:pt x="71" y="1"/>
                  </a:moveTo>
                  <a:lnTo>
                    <a:pt x="0" y="95"/>
                  </a:lnTo>
                  <a:lnTo>
                    <a:pt x="997" y="751"/>
                  </a:lnTo>
                  <a:lnTo>
                    <a:pt x="1067" y="64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g11dc53585d4_2_3"/>
            <p:cNvSpPr/>
            <p:nvPr/>
          </p:nvSpPr>
          <p:spPr>
            <a:xfrm flipH="1" rot="-5400000">
              <a:off x="6001931" y="3651848"/>
              <a:ext cx="253942" cy="253942"/>
            </a:xfrm>
            <a:custGeom>
              <a:rect b="b" l="l" r="r" t="t"/>
              <a:pathLst>
                <a:path extrusionOk="0" h="2228" w="2228">
                  <a:moveTo>
                    <a:pt x="1114" y="0"/>
                  </a:moveTo>
                  <a:cubicBezTo>
                    <a:pt x="505" y="0"/>
                    <a:pt x="1" y="493"/>
                    <a:pt x="1" y="1114"/>
                  </a:cubicBezTo>
                  <a:cubicBezTo>
                    <a:pt x="1" y="1723"/>
                    <a:pt x="505" y="2227"/>
                    <a:pt x="1114" y="2227"/>
                  </a:cubicBezTo>
                  <a:cubicBezTo>
                    <a:pt x="1736" y="2227"/>
                    <a:pt x="2228" y="1723"/>
                    <a:pt x="2228" y="1114"/>
                  </a:cubicBezTo>
                  <a:cubicBezTo>
                    <a:pt x="2228" y="493"/>
                    <a:pt x="1736" y="0"/>
                    <a:pt x="1114" y="0"/>
                  </a:cubicBez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g11dc53585d4_2_3"/>
            <p:cNvSpPr/>
            <p:nvPr/>
          </p:nvSpPr>
          <p:spPr>
            <a:xfrm flipH="1" rot="-5400000">
              <a:off x="5976571" y="3630476"/>
              <a:ext cx="280613" cy="254056"/>
            </a:xfrm>
            <a:custGeom>
              <a:rect b="b" l="l" r="r" t="t"/>
              <a:pathLst>
                <a:path extrusionOk="0" h="2229" w="2462">
                  <a:moveTo>
                    <a:pt x="1227" y="0"/>
                  </a:moveTo>
                  <a:cubicBezTo>
                    <a:pt x="1135" y="0"/>
                    <a:pt x="1042" y="12"/>
                    <a:pt x="949" y="36"/>
                  </a:cubicBezTo>
                  <a:cubicBezTo>
                    <a:pt x="352" y="188"/>
                    <a:pt x="0" y="798"/>
                    <a:pt x="152" y="1396"/>
                  </a:cubicBezTo>
                  <a:cubicBezTo>
                    <a:pt x="291" y="1899"/>
                    <a:pt x="745" y="2228"/>
                    <a:pt x="1235" y="2228"/>
                  </a:cubicBezTo>
                  <a:cubicBezTo>
                    <a:pt x="1327" y="2228"/>
                    <a:pt x="1420" y="2217"/>
                    <a:pt x="1512" y="2193"/>
                  </a:cubicBezTo>
                  <a:cubicBezTo>
                    <a:pt x="2110" y="2029"/>
                    <a:pt x="2462" y="1419"/>
                    <a:pt x="2309" y="821"/>
                  </a:cubicBezTo>
                  <a:cubicBezTo>
                    <a:pt x="2171" y="328"/>
                    <a:pt x="1717" y="0"/>
                    <a:pt x="1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11dc53585d4_2_3"/>
            <p:cNvSpPr/>
            <p:nvPr/>
          </p:nvSpPr>
          <p:spPr>
            <a:xfrm flipH="1" rot="-5400000">
              <a:off x="6057383" y="3714024"/>
              <a:ext cx="120360" cy="86965"/>
            </a:xfrm>
            <a:custGeom>
              <a:rect b="b" l="l" r="r" t="t"/>
              <a:pathLst>
                <a:path extrusionOk="0" h="763" w="1056">
                  <a:moveTo>
                    <a:pt x="59" y="0"/>
                  </a:moveTo>
                  <a:lnTo>
                    <a:pt x="0" y="106"/>
                  </a:lnTo>
                  <a:lnTo>
                    <a:pt x="985" y="762"/>
                  </a:lnTo>
                  <a:lnTo>
                    <a:pt x="1055" y="65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11dc53585d4_2_3"/>
            <p:cNvSpPr/>
            <p:nvPr/>
          </p:nvSpPr>
          <p:spPr>
            <a:xfrm flipH="1" rot="-5400000">
              <a:off x="6001931" y="4095337"/>
              <a:ext cx="253942" cy="253942"/>
            </a:xfrm>
            <a:custGeom>
              <a:rect b="b" l="l" r="r" t="t"/>
              <a:pathLst>
                <a:path extrusionOk="0" h="2228" w="2228">
                  <a:moveTo>
                    <a:pt x="1114" y="0"/>
                  </a:moveTo>
                  <a:cubicBezTo>
                    <a:pt x="505" y="0"/>
                    <a:pt x="1" y="493"/>
                    <a:pt x="1" y="1114"/>
                  </a:cubicBezTo>
                  <a:cubicBezTo>
                    <a:pt x="1" y="1723"/>
                    <a:pt x="505" y="2227"/>
                    <a:pt x="1114" y="2227"/>
                  </a:cubicBezTo>
                  <a:cubicBezTo>
                    <a:pt x="1735" y="2227"/>
                    <a:pt x="2228" y="1723"/>
                    <a:pt x="2228" y="1114"/>
                  </a:cubicBezTo>
                  <a:cubicBezTo>
                    <a:pt x="2228" y="493"/>
                    <a:pt x="1735" y="0"/>
                    <a:pt x="1114" y="0"/>
                  </a:cubicBez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g11dc53585d4_2_3"/>
            <p:cNvSpPr/>
            <p:nvPr/>
          </p:nvSpPr>
          <p:spPr>
            <a:xfrm flipH="1" rot="-5400000">
              <a:off x="5977654" y="4073111"/>
              <a:ext cx="279359" cy="254284"/>
            </a:xfrm>
            <a:custGeom>
              <a:rect b="b" l="l" r="r" t="t"/>
              <a:pathLst>
                <a:path extrusionOk="0" h="2231" w="2451">
                  <a:moveTo>
                    <a:pt x="1226" y="1"/>
                  </a:moveTo>
                  <a:cubicBezTo>
                    <a:pt x="939" y="1"/>
                    <a:pt x="651" y="109"/>
                    <a:pt x="435" y="326"/>
                  </a:cubicBezTo>
                  <a:cubicBezTo>
                    <a:pt x="1" y="760"/>
                    <a:pt x="1" y="1463"/>
                    <a:pt x="435" y="1897"/>
                  </a:cubicBezTo>
                  <a:cubicBezTo>
                    <a:pt x="651" y="2119"/>
                    <a:pt x="939" y="2231"/>
                    <a:pt x="1226" y="2231"/>
                  </a:cubicBezTo>
                  <a:cubicBezTo>
                    <a:pt x="1513" y="2231"/>
                    <a:pt x="1800" y="2119"/>
                    <a:pt x="2017" y="1897"/>
                  </a:cubicBezTo>
                  <a:cubicBezTo>
                    <a:pt x="2451" y="1463"/>
                    <a:pt x="2451" y="760"/>
                    <a:pt x="2017" y="326"/>
                  </a:cubicBezTo>
                  <a:cubicBezTo>
                    <a:pt x="1800" y="109"/>
                    <a:pt x="1513" y="1"/>
                    <a:pt x="1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11dc53585d4_2_3"/>
            <p:cNvSpPr/>
            <p:nvPr/>
          </p:nvSpPr>
          <p:spPr>
            <a:xfrm flipH="1" rot="-5400000">
              <a:off x="6058740" y="4157513"/>
              <a:ext cx="121728" cy="85597"/>
            </a:xfrm>
            <a:custGeom>
              <a:rect b="b" l="l" r="r" t="t"/>
              <a:pathLst>
                <a:path extrusionOk="0" h="751" w="1068">
                  <a:moveTo>
                    <a:pt x="71" y="0"/>
                  </a:moveTo>
                  <a:lnTo>
                    <a:pt x="0" y="106"/>
                  </a:lnTo>
                  <a:lnTo>
                    <a:pt x="997" y="750"/>
                  </a:lnTo>
                  <a:lnTo>
                    <a:pt x="1067" y="65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11dc53585d4_2_3"/>
            <p:cNvSpPr/>
            <p:nvPr/>
          </p:nvSpPr>
          <p:spPr>
            <a:xfrm flipH="1" rot="-5400000">
              <a:off x="5853445" y="3579428"/>
              <a:ext cx="9144" cy="837345"/>
            </a:xfrm>
            <a:custGeom>
              <a:rect b="b" l="l" r="r" t="t"/>
              <a:pathLst>
                <a:path extrusionOk="0" h="21662" w="119">
                  <a:moveTo>
                    <a:pt x="1" y="0"/>
                  </a:moveTo>
                  <a:lnTo>
                    <a:pt x="1" y="21662"/>
                  </a:lnTo>
                  <a:lnTo>
                    <a:pt x="118" y="2166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11dc53585d4_2_3"/>
            <p:cNvSpPr/>
            <p:nvPr/>
          </p:nvSpPr>
          <p:spPr>
            <a:xfrm flipH="1">
              <a:off x="5853445" y="3579428"/>
              <a:ext cx="9144" cy="837345"/>
            </a:xfrm>
            <a:custGeom>
              <a:rect b="b" l="l" r="r" t="t"/>
              <a:pathLst>
                <a:path extrusionOk="0" h="21662" w="119">
                  <a:moveTo>
                    <a:pt x="1" y="0"/>
                  </a:moveTo>
                  <a:lnTo>
                    <a:pt x="1" y="21662"/>
                  </a:lnTo>
                  <a:lnTo>
                    <a:pt x="118" y="2166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3" name="Google Shape;1673;g11dc53585d4_2_3"/>
          <p:cNvSpPr/>
          <p:nvPr/>
        </p:nvSpPr>
        <p:spPr>
          <a:xfrm>
            <a:off x="147102" y="4525650"/>
            <a:ext cx="7899494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g11dc53585d4_2_3"/>
          <p:cNvSpPr/>
          <p:nvPr/>
        </p:nvSpPr>
        <p:spPr>
          <a:xfrm>
            <a:off x="1068425" y="2718525"/>
            <a:ext cx="7899494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2">
            <a:hlinkClick action="ppaction://hlinksldjump" r:id="rId3"/>
          </p:cNvPr>
          <p:cNvSpPr txBox="1"/>
          <p:nvPr>
            <p:ph type="title"/>
          </p:nvPr>
        </p:nvSpPr>
        <p:spPr>
          <a:xfrm flipH="1">
            <a:off x="990970" y="807338"/>
            <a:ext cx="1418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133" name="Google Shape;1133;p2"/>
          <p:cNvSpPr txBox="1"/>
          <p:nvPr>
            <p:ph idx="1" type="subTitle"/>
          </p:nvPr>
        </p:nvSpPr>
        <p:spPr>
          <a:xfrm>
            <a:off x="673100" y="2026285"/>
            <a:ext cx="24588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GB"/>
              <a:t>Healthcare Problem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GB"/>
              <a:t>Existing &amp; Future </a:t>
            </a:r>
            <a:r>
              <a:rPr lang="en-GB"/>
              <a:t>Solutions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Arial"/>
              <a:buChar char="•"/>
            </a:pPr>
            <a:r>
              <a:rPr lang="en-GB"/>
              <a:t>Data Overview</a:t>
            </a:r>
            <a:endParaRPr/>
          </a:p>
        </p:txBody>
      </p:sp>
      <p:sp>
        <p:nvSpPr>
          <p:cNvPr id="1134" name="Google Shape;1134;p2">
            <a:hlinkClick action="ppaction://hlinksldjump" r:id="rId4"/>
          </p:cNvPr>
          <p:cNvSpPr txBox="1"/>
          <p:nvPr>
            <p:ph idx="2" type="subTitle"/>
          </p:nvPr>
        </p:nvSpPr>
        <p:spPr>
          <a:xfrm>
            <a:off x="755960" y="1436688"/>
            <a:ext cx="186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1135" name="Google Shape;1135;p2">
            <a:hlinkClick action="ppaction://hlinksldjump" r:id="rId5"/>
          </p:cNvPr>
          <p:cNvSpPr txBox="1"/>
          <p:nvPr>
            <p:ph idx="3" type="title"/>
          </p:nvPr>
        </p:nvSpPr>
        <p:spPr>
          <a:xfrm flipH="1">
            <a:off x="3152550" y="807338"/>
            <a:ext cx="1418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1136" name="Google Shape;1136;p2"/>
          <p:cNvSpPr txBox="1"/>
          <p:nvPr>
            <p:ph idx="4" type="subTitle"/>
          </p:nvPr>
        </p:nvSpPr>
        <p:spPr>
          <a:xfrm>
            <a:off x="2814320" y="1802765"/>
            <a:ext cx="22395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GB"/>
              <a:t>EDA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Arial"/>
              <a:buChar char="•"/>
            </a:pPr>
            <a:r>
              <a:rPr lang="en-GB"/>
              <a:t>Feature Engineering</a:t>
            </a:r>
            <a:endParaRPr/>
          </a:p>
        </p:txBody>
      </p:sp>
      <p:sp>
        <p:nvSpPr>
          <p:cNvPr id="1137" name="Google Shape;1137;p2">
            <a:hlinkClick action="ppaction://hlinksldjump" r:id="rId6"/>
          </p:cNvPr>
          <p:cNvSpPr txBox="1"/>
          <p:nvPr>
            <p:ph idx="5" type="subTitle"/>
          </p:nvPr>
        </p:nvSpPr>
        <p:spPr>
          <a:xfrm>
            <a:off x="2927985" y="1437005"/>
            <a:ext cx="220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Data Processing</a:t>
            </a:r>
            <a:endParaRPr/>
          </a:p>
        </p:txBody>
      </p:sp>
      <p:sp>
        <p:nvSpPr>
          <p:cNvPr id="1138" name="Google Shape;1138;p2">
            <a:hlinkClick action="ppaction://hlinksldjump" r:id="rId7"/>
          </p:cNvPr>
          <p:cNvSpPr txBox="1"/>
          <p:nvPr>
            <p:ph idx="6" type="title"/>
          </p:nvPr>
        </p:nvSpPr>
        <p:spPr>
          <a:xfrm flipH="1">
            <a:off x="5095790" y="2132413"/>
            <a:ext cx="1418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1139" name="Google Shape;1139;p2">
            <a:hlinkClick action="ppaction://hlinksldjump" r:id="rId8"/>
          </p:cNvPr>
          <p:cNvSpPr txBox="1"/>
          <p:nvPr>
            <p:ph idx="8" type="subTitle"/>
          </p:nvPr>
        </p:nvSpPr>
        <p:spPr>
          <a:xfrm>
            <a:off x="4942160" y="2761763"/>
            <a:ext cx="186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Model Building</a:t>
            </a:r>
            <a:endParaRPr/>
          </a:p>
        </p:txBody>
      </p:sp>
      <p:sp>
        <p:nvSpPr>
          <p:cNvPr id="1140" name="Google Shape;1140;p2">
            <a:hlinkClick action="ppaction://hlinksldjump" r:id="rId9"/>
          </p:cNvPr>
          <p:cNvSpPr txBox="1"/>
          <p:nvPr>
            <p:ph idx="9" type="title"/>
          </p:nvPr>
        </p:nvSpPr>
        <p:spPr>
          <a:xfrm flipH="1">
            <a:off x="7125390" y="2132413"/>
            <a:ext cx="1418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1141" name="Google Shape;1141;p2">
            <a:hlinkClick action="ppaction://hlinksldjump" r:id="rId10"/>
          </p:cNvPr>
          <p:cNvSpPr txBox="1"/>
          <p:nvPr>
            <p:ph idx="14" type="subTitle"/>
          </p:nvPr>
        </p:nvSpPr>
        <p:spPr>
          <a:xfrm>
            <a:off x="6900640" y="2761763"/>
            <a:ext cx="1868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142" name="Google Shape;1142;p2"/>
          <p:cNvSpPr/>
          <p:nvPr/>
        </p:nvSpPr>
        <p:spPr>
          <a:xfrm>
            <a:off x="115350" y="2965575"/>
            <a:ext cx="4285726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2"/>
          <p:cNvSpPr/>
          <p:nvPr/>
        </p:nvSpPr>
        <p:spPr>
          <a:xfrm>
            <a:off x="4749225" y="4138175"/>
            <a:ext cx="4285726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2"/>
          <p:cNvGrpSpPr/>
          <p:nvPr/>
        </p:nvGrpSpPr>
        <p:grpSpPr>
          <a:xfrm>
            <a:off x="951642" y="4106696"/>
            <a:ext cx="432684" cy="935886"/>
            <a:chOff x="-1506991" y="2132324"/>
            <a:chExt cx="351490" cy="760265"/>
          </a:xfrm>
        </p:grpSpPr>
        <p:sp>
          <p:nvSpPr>
            <p:cNvPr id="1145" name="Google Shape;1145;p2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2"/>
          <p:cNvGrpSpPr/>
          <p:nvPr/>
        </p:nvGrpSpPr>
        <p:grpSpPr>
          <a:xfrm>
            <a:off x="1521219" y="4367518"/>
            <a:ext cx="298857" cy="675215"/>
            <a:chOff x="-3682431" y="3081530"/>
            <a:chExt cx="298857" cy="675215"/>
          </a:xfrm>
        </p:grpSpPr>
        <p:sp>
          <p:nvSpPr>
            <p:cNvPr id="1150" name="Google Shape;1150;p2"/>
            <p:cNvSpPr/>
            <p:nvPr/>
          </p:nvSpPr>
          <p:spPr>
            <a:xfrm>
              <a:off x="-3651378" y="3081530"/>
              <a:ext cx="236750" cy="115190"/>
            </a:xfrm>
            <a:custGeom>
              <a:rect b="b" l="l" r="r" t="t"/>
              <a:pathLst>
                <a:path extrusionOk="0" h="434" w="892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-3682431" y="3196454"/>
              <a:ext cx="298857" cy="560291"/>
            </a:xfrm>
            <a:custGeom>
              <a:rect b="b" l="l" r="r" t="t"/>
              <a:pathLst>
                <a:path extrusionOk="0" h="2111" w="1126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-3648193" y="3330221"/>
              <a:ext cx="230380" cy="270989"/>
            </a:xfrm>
            <a:custGeom>
              <a:rect b="b" l="l" r="r" t="t"/>
              <a:pathLst>
                <a:path extrusionOk="0" h="1021" w="868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2"/>
          <p:cNvSpPr txBox="1"/>
          <p:nvPr/>
        </p:nvSpPr>
        <p:spPr>
          <a:xfrm>
            <a:off x="4841240" y="3161030"/>
            <a:ext cx="1813560" cy="751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Model Overview</a:t>
            </a:r>
            <a:endParaRPr b="0" i="0" sz="14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285750" lvl="0" marL="28575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Model Selection</a:t>
            </a:r>
            <a:endParaRPr b="0" i="0" sz="14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54" name="Google Shape;1154;p2"/>
          <p:cNvSpPr txBox="1"/>
          <p:nvPr/>
        </p:nvSpPr>
        <p:spPr>
          <a:xfrm>
            <a:off x="6878955" y="3161030"/>
            <a:ext cx="2236470" cy="751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Healthcare Impact</a:t>
            </a:r>
            <a:endParaRPr b="0" i="0" sz="14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285750" lvl="0" marL="28575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Future Work</a:t>
            </a:r>
            <a:endParaRPr b="0" i="0" sz="1400" u="none" cap="none" strike="noStrike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5"/>
          <p:cNvSpPr txBox="1"/>
          <p:nvPr>
            <p:ph type="title"/>
          </p:nvPr>
        </p:nvSpPr>
        <p:spPr>
          <a:xfrm>
            <a:off x="707175" y="457200"/>
            <a:ext cx="8081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Weakness                 </a:t>
            </a:r>
            <a:r>
              <a:rPr lang="en-GB">
                <a:solidFill>
                  <a:schemeClr val="accent5"/>
                </a:solidFill>
              </a:rPr>
              <a:t>Future Work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80" name="Google Shape;1680;p15"/>
          <p:cNvSpPr txBox="1"/>
          <p:nvPr>
            <p:ph idx="7" type="subTitle"/>
          </p:nvPr>
        </p:nvSpPr>
        <p:spPr>
          <a:xfrm>
            <a:off x="6208175" y="1268250"/>
            <a:ext cx="2138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-GB" sz="1800"/>
              <a:t>Attempt Bio-Bert and Clinical-Bert</a:t>
            </a:r>
            <a:endParaRPr sz="1800"/>
          </a:p>
        </p:txBody>
      </p:sp>
      <p:sp>
        <p:nvSpPr>
          <p:cNvPr id="1681" name="Google Shape;1681;p15"/>
          <p:cNvSpPr txBox="1"/>
          <p:nvPr>
            <p:ph idx="8" type="subTitle"/>
          </p:nvPr>
        </p:nvSpPr>
        <p:spPr>
          <a:xfrm>
            <a:off x="6201425" y="1881000"/>
            <a:ext cx="23697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-GB"/>
              <a:t>Patients’ reviews may not use the same language as scientist &amp; healthcare providers, but we need try to see how it actually performs </a:t>
            </a:r>
            <a:endParaRPr/>
          </a:p>
        </p:txBody>
      </p:sp>
      <p:grpSp>
        <p:nvGrpSpPr>
          <p:cNvPr id="1682" name="Google Shape;1682;p15"/>
          <p:cNvGrpSpPr/>
          <p:nvPr/>
        </p:nvGrpSpPr>
        <p:grpSpPr>
          <a:xfrm>
            <a:off x="955835" y="3221459"/>
            <a:ext cx="365742" cy="357061"/>
            <a:chOff x="-2188700" y="4293400"/>
            <a:chExt cx="382375" cy="373300"/>
          </a:xfrm>
        </p:grpSpPr>
        <p:sp>
          <p:nvSpPr>
            <p:cNvPr id="1683" name="Google Shape;1683;p15"/>
            <p:cNvSpPr/>
            <p:nvPr/>
          </p:nvSpPr>
          <p:spPr>
            <a:xfrm>
              <a:off x="-1944075" y="4293400"/>
              <a:ext cx="137750" cy="133050"/>
            </a:xfrm>
            <a:custGeom>
              <a:rect b="b" l="l" r="r" t="t"/>
              <a:pathLst>
                <a:path extrusionOk="0" h="5322" w="5510">
                  <a:moveTo>
                    <a:pt x="1832" y="1"/>
                  </a:moveTo>
                  <a:cubicBezTo>
                    <a:pt x="1506" y="1"/>
                    <a:pt x="1228" y="415"/>
                    <a:pt x="1518" y="725"/>
                  </a:cubicBezTo>
                  <a:lnTo>
                    <a:pt x="1974" y="1182"/>
                  </a:lnTo>
                  <a:lnTo>
                    <a:pt x="1" y="3174"/>
                  </a:lnTo>
                  <a:lnTo>
                    <a:pt x="2139" y="5321"/>
                  </a:lnTo>
                  <a:lnTo>
                    <a:pt x="4122" y="3338"/>
                  </a:lnTo>
                  <a:lnTo>
                    <a:pt x="4588" y="3804"/>
                  </a:lnTo>
                  <a:cubicBezTo>
                    <a:pt x="4680" y="3897"/>
                    <a:pt x="4784" y="3936"/>
                    <a:pt x="4884" y="3936"/>
                  </a:cubicBezTo>
                  <a:cubicBezTo>
                    <a:pt x="5218" y="3936"/>
                    <a:pt x="5509" y="3502"/>
                    <a:pt x="5200" y="3192"/>
                  </a:cubicBezTo>
                  <a:lnTo>
                    <a:pt x="2121" y="122"/>
                  </a:lnTo>
                  <a:cubicBezTo>
                    <a:pt x="2029" y="37"/>
                    <a:pt x="1928" y="1"/>
                    <a:pt x="1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-2105550" y="4348000"/>
              <a:ext cx="244125" cy="239700"/>
            </a:xfrm>
            <a:custGeom>
              <a:rect b="b" l="l" r="r" t="t"/>
              <a:pathLst>
                <a:path extrusionOk="0" h="9588" w="9765">
                  <a:moveTo>
                    <a:pt x="4066" y="1"/>
                  </a:moveTo>
                  <a:cubicBezTo>
                    <a:pt x="3738" y="1"/>
                    <a:pt x="3464" y="415"/>
                    <a:pt x="3746" y="725"/>
                  </a:cubicBezTo>
                  <a:lnTo>
                    <a:pt x="4468" y="1447"/>
                  </a:lnTo>
                  <a:lnTo>
                    <a:pt x="3536" y="2370"/>
                  </a:lnTo>
                  <a:lnTo>
                    <a:pt x="4870" y="3704"/>
                  </a:lnTo>
                  <a:cubicBezTo>
                    <a:pt x="5154" y="4016"/>
                    <a:pt x="4876" y="4432"/>
                    <a:pt x="4545" y="4432"/>
                  </a:cubicBezTo>
                  <a:cubicBezTo>
                    <a:pt x="4450" y="4432"/>
                    <a:pt x="4350" y="4398"/>
                    <a:pt x="4258" y="4316"/>
                  </a:cubicBezTo>
                  <a:lnTo>
                    <a:pt x="2933" y="2973"/>
                  </a:lnTo>
                  <a:lnTo>
                    <a:pt x="2001" y="3905"/>
                  </a:lnTo>
                  <a:lnTo>
                    <a:pt x="3335" y="5229"/>
                  </a:lnTo>
                  <a:cubicBezTo>
                    <a:pt x="3669" y="5542"/>
                    <a:pt x="3373" y="5993"/>
                    <a:pt x="3035" y="5993"/>
                  </a:cubicBezTo>
                  <a:cubicBezTo>
                    <a:pt x="2929" y="5993"/>
                    <a:pt x="2819" y="5949"/>
                    <a:pt x="2723" y="5842"/>
                  </a:cubicBezTo>
                  <a:lnTo>
                    <a:pt x="1389" y="4517"/>
                  </a:lnTo>
                  <a:lnTo>
                    <a:pt x="247" y="5659"/>
                  </a:lnTo>
                  <a:cubicBezTo>
                    <a:pt x="146" y="5759"/>
                    <a:pt x="64" y="5878"/>
                    <a:pt x="0" y="6015"/>
                  </a:cubicBezTo>
                  <a:lnTo>
                    <a:pt x="3573" y="9588"/>
                  </a:lnTo>
                  <a:cubicBezTo>
                    <a:pt x="3710" y="9524"/>
                    <a:pt x="3829" y="9441"/>
                    <a:pt x="3929" y="9341"/>
                  </a:cubicBezTo>
                  <a:lnTo>
                    <a:pt x="8150" y="5129"/>
                  </a:lnTo>
                  <a:lnTo>
                    <a:pt x="8863" y="5842"/>
                  </a:lnTo>
                  <a:cubicBezTo>
                    <a:pt x="8957" y="5927"/>
                    <a:pt x="9059" y="5963"/>
                    <a:pt x="9156" y="5963"/>
                  </a:cubicBezTo>
                  <a:cubicBezTo>
                    <a:pt x="9487" y="5963"/>
                    <a:pt x="9764" y="5549"/>
                    <a:pt x="9475" y="5239"/>
                  </a:cubicBezTo>
                  <a:lnTo>
                    <a:pt x="4359" y="122"/>
                  </a:lnTo>
                  <a:cubicBezTo>
                    <a:pt x="4265" y="37"/>
                    <a:pt x="4163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-2188700" y="4525100"/>
              <a:ext cx="145975" cy="141600"/>
            </a:xfrm>
            <a:custGeom>
              <a:rect b="b" l="l" r="r" t="t"/>
              <a:pathLst>
                <a:path extrusionOk="0" h="5664" w="5839">
                  <a:moveTo>
                    <a:pt x="3180" y="0"/>
                  </a:moveTo>
                  <a:lnTo>
                    <a:pt x="2358" y="813"/>
                  </a:lnTo>
                  <a:cubicBezTo>
                    <a:pt x="1965" y="1206"/>
                    <a:pt x="1965" y="1846"/>
                    <a:pt x="2358" y="2239"/>
                  </a:cubicBezTo>
                  <a:lnTo>
                    <a:pt x="2668" y="2549"/>
                  </a:lnTo>
                  <a:lnTo>
                    <a:pt x="284" y="4934"/>
                  </a:lnTo>
                  <a:cubicBezTo>
                    <a:pt x="1" y="5252"/>
                    <a:pt x="282" y="5664"/>
                    <a:pt x="610" y="5664"/>
                  </a:cubicBezTo>
                  <a:cubicBezTo>
                    <a:pt x="706" y="5664"/>
                    <a:pt x="805" y="5629"/>
                    <a:pt x="896" y="5546"/>
                  </a:cubicBezTo>
                  <a:lnTo>
                    <a:pt x="3281" y="3161"/>
                  </a:lnTo>
                  <a:lnTo>
                    <a:pt x="3591" y="3472"/>
                  </a:lnTo>
                  <a:cubicBezTo>
                    <a:pt x="3788" y="3669"/>
                    <a:pt x="4046" y="3767"/>
                    <a:pt x="4304" y="3767"/>
                  </a:cubicBezTo>
                  <a:cubicBezTo>
                    <a:pt x="4562" y="3767"/>
                    <a:pt x="4820" y="3669"/>
                    <a:pt x="5017" y="3472"/>
                  </a:cubicBezTo>
                  <a:lnTo>
                    <a:pt x="5839" y="2659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15"/>
          <p:cNvSpPr/>
          <p:nvPr/>
        </p:nvSpPr>
        <p:spPr>
          <a:xfrm>
            <a:off x="885549" y="3746325"/>
            <a:ext cx="497104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7" name="Google Shape;16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625" y="3151435"/>
            <a:ext cx="497100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5"/>
          <p:cNvSpPr/>
          <p:nvPr/>
        </p:nvSpPr>
        <p:spPr>
          <a:xfrm>
            <a:off x="5576624" y="3746325"/>
            <a:ext cx="497104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5"/>
          <p:cNvSpPr txBox="1"/>
          <p:nvPr>
            <p:ph idx="2" type="subTitle"/>
          </p:nvPr>
        </p:nvSpPr>
        <p:spPr>
          <a:xfrm>
            <a:off x="6201425" y="3443613"/>
            <a:ext cx="21522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-GB"/>
              <a:t>Will try larger number of epochs like 5,10, and different learning rate etc.</a:t>
            </a:r>
            <a:endParaRPr/>
          </a:p>
        </p:txBody>
      </p:sp>
      <p:sp>
        <p:nvSpPr>
          <p:cNvPr id="1690" name="Google Shape;1690;p15"/>
          <p:cNvSpPr txBox="1"/>
          <p:nvPr>
            <p:ph idx="8" type="subTitle"/>
          </p:nvPr>
        </p:nvSpPr>
        <p:spPr>
          <a:xfrm>
            <a:off x="1517450" y="1877150"/>
            <a:ext cx="23130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-GB"/>
              <a:t>Need more advanced and fit model/technique, misclassification of </a:t>
            </a:r>
            <a:r>
              <a:rPr lang="en-GB"/>
              <a:t>neutral</a:t>
            </a:r>
            <a:r>
              <a:rPr lang="en-GB"/>
              <a:t> reviews is high</a:t>
            </a:r>
            <a:endParaRPr/>
          </a:p>
        </p:txBody>
      </p:sp>
      <p:sp>
        <p:nvSpPr>
          <p:cNvPr id="1691" name="Google Shape;1691;p15"/>
          <p:cNvSpPr txBox="1"/>
          <p:nvPr>
            <p:ph idx="6" type="subTitle"/>
          </p:nvPr>
        </p:nvSpPr>
        <p:spPr>
          <a:xfrm>
            <a:off x="1489100" y="3346150"/>
            <a:ext cx="21522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-GB"/>
              <a:t>F</a:t>
            </a:r>
            <a:r>
              <a:rPr lang="en-GB"/>
              <a:t>ine-tuning doesn’t help improve the model performance a lot</a:t>
            </a:r>
            <a:endParaRPr/>
          </a:p>
        </p:txBody>
      </p:sp>
      <p:grpSp>
        <p:nvGrpSpPr>
          <p:cNvPr id="1692" name="Google Shape;1692;p15"/>
          <p:cNvGrpSpPr/>
          <p:nvPr/>
        </p:nvGrpSpPr>
        <p:grpSpPr>
          <a:xfrm>
            <a:off x="5648291" y="1527255"/>
            <a:ext cx="353757" cy="353757"/>
            <a:chOff x="-25834600" y="3176875"/>
            <a:chExt cx="296950" cy="296950"/>
          </a:xfrm>
        </p:grpSpPr>
        <p:sp>
          <p:nvSpPr>
            <p:cNvPr id="1693" name="Google Shape;1693;p15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8" name="Google Shape;1698;p15"/>
          <p:cNvGrpSpPr/>
          <p:nvPr/>
        </p:nvGrpSpPr>
        <p:grpSpPr>
          <a:xfrm>
            <a:off x="955828" y="1528501"/>
            <a:ext cx="356556" cy="351285"/>
            <a:chOff x="-25465200" y="3916150"/>
            <a:chExt cx="299300" cy="294875"/>
          </a:xfrm>
        </p:grpSpPr>
        <p:sp>
          <p:nvSpPr>
            <p:cNvPr id="1699" name="Google Shape;1699;p15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5"/>
          <p:cNvSpPr/>
          <p:nvPr/>
        </p:nvSpPr>
        <p:spPr>
          <a:xfrm>
            <a:off x="885550" y="2105572"/>
            <a:ext cx="497104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15"/>
          <p:cNvSpPr/>
          <p:nvPr/>
        </p:nvSpPr>
        <p:spPr>
          <a:xfrm>
            <a:off x="5576624" y="2105577"/>
            <a:ext cx="497104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5"/>
          <p:cNvSpPr txBox="1"/>
          <p:nvPr>
            <p:ph idx="5" type="subTitle"/>
          </p:nvPr>
        </p:nvSpPr>
        <p:spPr>
          <a:xfrm>
            <a:off x="1489100" y="3000250"/>
            <a:ext cx="2138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1800"/>
              <a:t>Little Improvement in Fine-Tuning</a:t>
            </a:r>
            <a:endParaRPr sz="1800"/>
          </a:p>
        </p:txBody>
      </p:sp>
      <p:sp>
        <p:nvSpPr>
          <p:cNvPr id="1704" name="Google Shape;1704;p15"/>
          <p:cNvSpPr txBox="1"/>
          <p:nvPr>
            <p:ph idx="3" type="subTitle"/>
          </p:nvPr>
        </p:nvSpPr>
        <p:spPr>
          <a:xfrm>
            <a:off x="1489100" y="1268250"/>
            <a:ext cx="2138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-GB" sz="1800"/>
              <a:t>Model Selection </a:t>
            </a:r>
            <a:r>
              <a:rPr lang="en-GB" sz="1800"/>
              <a:t>Consideration </a:t>
            </a:r>
            <a:endParaRPr sz="1800"/>
          </a:p>
        </p:txBody>
      </p:sp>
      <p:sp>
        <p:nvSpPr>
          <p:cNvPr id="1705" name="Google Shape;1705;p15"/>
          <p:cNvSpPr txBox="1"/>
          <p:nvPr>
            <p:ph idx="1" type="subTitle"/>
          </p:nvPr>
        </p:nvSpPr>
        <p:spPr>
          <a:xfrm>
            <a:off x="6208175" y="3103625"/>
            <a:ext cx="2003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-GB" sz="1800"/>
              <a:t>Learn &amp; Practice</a:t>
            </a:r>
            <a:endParaRPr sz="1800"/>
          </a:p>
        </p:txBody>
      </p:sp>
      <p:sp>
        <p:nvSpPr>
          <p:cNvPr id="1706" name="Google Shape;1706;p15"/>
          <p:cNvSpPr/>
          <p:nvPr/>
        </p:nvSpPr>
        <p:spPr>
          <a:xfrm>
            <a:off x="4367225" y="1605136"/>
            <a:ext cx="206700" cy="198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5"/>
          <p:cNvSpPr/>
          <p:nvPr/>
        </p:nvSpPr>
        <p:spPr>
          <a:xfrm>
            <a:off x="4472600" y="1605136"/>
            <a:ext cx="206700" cy="1980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5"/>
          <p:cNvSpPr/>
          <p:nvPr/>
        </p:nvSpPr>
        <p:spPr>
          <a:xfrm>
            <a:off x="4573925" y="1605136"/>
            <a:ext cx="206700" cy="198000"/>
          </a:xfrm>
          <a:prstGeom prst="chevron">
            <a:avLst>
              <a:gd fmla="val 50000" name="adj"/>
            </a:avLst>
          </a:prstGeom>
          <a:solidFill>
            <a:srgbClr val="2143A3">
              <a:alpha val="5804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5"/>
          <p:cNvSpPr/>
          <p:nvPr/>
        </p:nvSpPr>
        <p:spPr>
          <a:xfrm>
            <a:off x="4365300" y="3300986"/>
            <a:ext cx="206700" cy="198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5"/>
          <p:cNvSpPr/>
          <p:nvPr/>
        </p:nvSpPr>
        <p:spPr>
          <a:xfrm>
            <a:off x="4470675" y="3300986"/>
            <a:ext cx="206700" cy="1980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5"/>
          <p:cNvSpPr/>
          <p:nvPr/>
        </p:nvSpPr>
        <p:spPr>
          <a:xfrm>
            <a:off x="4572000" y="3300986"/>
            <a:ext cx="206700" cy="198000"/>
          </a:xfrm>
          <a:prstGeom prst="chevron">
            <a:avLst>
              <a:gd fmla="val 50000" name="adj"/>
            </a:avLst>
          </a:prstGeom>
          <a:solidFill>
            <a:srgbClr val="2143A3">
              <a:alpha val="5804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7"/>
          <p:cNvSpPr txBox="1"/>
          <p:nvPr>
            <p:ph type="title"/>
          </p:nvPr>
        </p:nvSpPr>
        <p:spPr>
          <a:xfrm>
            <a:off x="4102735" y="1146810"/>
            <a:ext cx="4123690" cy="127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1717" name="Google Shape;1717;p17"/>
          <p:cNvGrpSpPr/>
          <p:nvPr/>
        </p:nvGrpSpPr>
        <p:grpSpPr>
          <a:xfrm>
            <a:off x="1638895" y="532927"/>
            <a:ext cx="1335278" cy="2629870"/>
            <a:chOff x="1638895" y="532927"/>
            <a:chExt cx="1335278" cy="2629870"/>
          </a:xfrm>
        </p:grpSpPr>
        <p:grpSp>
          <p:nvGrpSpPr>
            <p:cNvPr id="1718" name="Google Shape;1718;p17"/>
            <p:cNvGrpSpPr/>
            <p:nvPr/>
          </p:nvGrpSpPr>
          <p:grpSpPr>
            <a:xfrm>
              <a:off x="1638909" y="532927"/>
              <a:ext cx="1335264" cy="2629865"/>
              <a:chOff x="1638909" y="1368802"/>
              <a:chExt cx="1335264" cy="2629865"/>
            </a:xfrm>
          </p:grpSpPr>
          <p:grpSp>
            <p:nvGrpSpPr>
              <p:cNvPr id="1719" name="Google Shape;1719;p17"/>
              <p:cNvGrpSpPr/>
              <p:nvPr/>
            </p:nvGrpSpPr>
            <p:grpSpPr>
              <a:xfrm>
                <a:off x="1779989" y="1631575"/>
                <a:ext cx="1194184" cy="2367050"/>
                <a:chOff x="1954375" y="844850"/>
                <a:chExt cx="1192395" cy="2853586"/>
              </a:xfrm>
            </p:grpSpPr>
            <p:sp>
              <p:nvSpPr>
                <p:cNvPr id="1720" name="Google Shape;1720;p17"/>
                <p:cNvSpPr/>
                <p:nvPr/>
              </p:nvSpPr>
              <p:spPr>
                <a:xfrm>
                  <a:off x="2152347" y="1450699"/>
                  <a:ext cx="796450" cy="683293"/>
                </a:xfrm>
                <a:custGeom>
                  <a:rect b="b" l="l" r="r" t="t"/>
                  <a:pathLst>
                    <a:path extrusionOk="0" h="5381" w="6272">
                      <a:moveTo>
                        <a:pt x="833" y="1"/>
                      </a:moveTo>
                      <a:cubicBezTo>
                        <a:pt x="376" y="1"/>
                        <a:pt x="1" y="364"/>
                        <a:pt x="1" y="821"/>
                      </a:cubicBezTo>
                      <a:lnTo>
                        <a:pt x="1" y="4548"/>
                      </a:lnTo>
                      <a:cubicBezTo>
                        <a:pt x="1" y="5017"/>
                        <a:pt x="376" y="5381"/>
                        <a:pt x="833" y="5381"/>
                      </a:cubicBezTo>
                      <a:lnTo>
                        <a:pt x="5440" y="5381"/>
                      </a:lnTo>
                      <a:cubicBezTo>
                        <a:pt x="5897" y="5381"/>
                        <a:pt x="6272" y="5017"/>
                        <a:pt x="6272" y="4548"/>
                      </a:cubicBezTo>
                      <a:lnTo>
                        <a:pt x="6272" y="821"/>
                      </a:lnTo>
                      <a:cubicBezTo>
                        <a:pt x="6272" y="364"/>
                        <a:pt x="5897" y="1"/>
                        <a:pt x="54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1" name="Google Shape;1721;p17"/>
                <p:cNvSpPr/>
                <p:nvPr/>
              </p:nvSpPr>
              <p:spPr>
                <a:xfrm>
                  <a:off x="2130773" y="1450700"/>
                  <a:ext cx="487604" cy="683306"/>
                </a:xfrm>
                <a:custGeom>
                  <a:rect b="b" l="l" r="r" t="t"/>
                  <a:pathLst>
                    <a:path extrusionOk="0" h="5381" w="3166">
                      <a:moveTo>
                        <a:pt x="599" y="1"/>
                      </a:moveTo>
                      <a:cubicBezTo>
                        <a:pt x="271" y="1"/>
                        <a:pt x="1" y="258"/>
                        <a:pt x="1" y="587"/>
                      </a:cubicBezTo>
                      <a:lnTo>
                        <a:pt x="1" y="4795"/>
                      </a:lnTo>
                      <a:cubicBezTo>
                        <a:pt x="1" y="5123"/>
                        <a:pt x="271" y="5381"/>
                        <a:pt x="599" y="5381"/>
                      </a:cubicBezTo>
                      <a:lnTo>
                        <a:pt x="2568" y="5381"/>
                      </a:lnTo>
                      <a:cubicBezTo>
                        <a:pt x="2896" y="5381"/>
                        <a:pt x="3166" y="5123"/>
                        <a:pt x="3166" y="4795"/>
                      </a:cubicBezTo>
                      <a:lnTo>
                        <a:pt x="3166" y="587"/>
                      </a:lnTo>
                      <a:cubicBezTo>
                        <a:pt x="3166" y="258"/>
                        <a:pt x="2896" y="1"/>
                        <a:pt x="25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2" name="Google Shape;1722;p17"/>
                <p:cNvSpPr/>
                <p:nvPr/>
              </p:nvSpPr>
              <p:spPr>
                <a:xfrm>
                  <a:off x="2381684" y="1450699"/>
                  <a:ext cx="337907" cy="683293"/>
                </a:xfrm>
                <a:custGeom>
                  <a:rect b="b" l="l" r="r" t="t"/>
                  <a:pathLst>
                    <a:path extrusionOk="0" h="5381" w="2661">
                      <a:moveTo>
                        <a:pt x="539" y="1"/>
                      </a:moveTo>
                      <a:cubicBezTo>
                        <a:pt x="234" y="1"/>
                        <a:pt x="0" y="235"/>
                        <a:pt x="0" y="540"/>
                      </a:cubicBezTo>
                      <a:lnTo>
                        <a:pt x="0" y="4842"/>
                      </a:lnTo>
                      <a:cubicBezTo>
                        <a:pt x="0" y="5146"/>
                        <a:pt x="234" y="5381"/>
                        <a:pt x="539" y="5381"/>
                      </a:cubicBezTo>
                      <a:lnTo>
                        <a:pt x="2122" y="5381"/>
                      </a:lnTo>
                      <a:cubicBezTo>
                        <a:pt x="2415" y="5381"/>
                        <a:pt x="2661" y="5146"/>
                        <a:pt x="2661" y="4842"/>
                      </a:cubicBezTo>
                      <a:lnTo>
                        <a:pt x="2661" y="540"/>
                      </a:lnTo>
                      <a:cubicBezTo>
                        <a:pt x="2661" y="235"/>
                        <a:pt x="2415" y="1"/>
                        <a:pt x="212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3" name="Google Shape;1723;p17"/>
                <p:cNvSpPr/>
                <p:nvPr/>
              </p:nvSpPr>
              <p:spPr>
                <a:xfrm>
                  <a:off x="2255085" y="2110346"/>
                  <a:ext cx="589591" cy="118716"/>
                </a:xfrm>
                <a:custGeom>
                  <a:rect b="b" l="l" r="r" t="t"/>
                  <a:pathLst>
                    <a:path extrusionOk="0" h="564" w="4643">
                      <a:moveTo>
                        <a:pt x="1" y="1"/>
                      </a:moveTo>
                      <a:lnTo>
                        <a:pt x="1" y="563"/>
                      </a:lnTo>
                      <a:lnTo>
                        <a:pt x="4642" y="563"/>
                      </a:lnTo>
                      <a:lnTo>
                        <a:pt x="46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4" name="Google Shape;1724;p17"/>
                <p:cNvSpPr/>
                <p:nvPr/>
              </p:nvSpPr>
              <p:spPr>
                <a:xfrm>
                  <a:off x="1954375" y="2206900"/>
                  <a:ext cx="1192389" cy="1491536"/>
                </a:xfrm>
                <a:custGeom>
                  <a:rect b="b" l="l" r="r" t="t"/>
                  <a:pathLst>
                    <a:path extrusionOk="0" h="11746" w="9390">
                      <a:moveTo>
                        <a:pt x="2380" y="0"/>
                      </a:moveTo>
                      <a:lnTo>
                        <a:pt x="2380" y="117"/>
                      </a:lnTo>
                      <a:cubicBezTo>
                        <a:pt x="2380" y="750"/>
                        <a:pt x="1923" y="1289"/>
                        <a:pt x="1290" y="1395"/>
                      </a:cubicBezTo>
                      <a:cubicBezTo>
                        <a:pt x="552" y="1524"/>
                        <a:pt x="1" y="2180"/>
                        <a:pt x="1" y="2930"/>
                      </a:cubicBezTo>
                      <a:lnTo>
                        <a:pt x="1" y="10186"/>
                      </a:lnTo>
                      <a:cubicBezTo>
                        <a:pt x="1" y="11042"/>
                        <a:pt x="704" y="11745"/>
                        <a:pt x="1560" y="11745"/>
                      </a:cubicBezTo>
                      <a:lnTo>
                        <a:pt x="7831" y="11745"/>
                      </a:lnTo>
                      <a:cubicBezTo>
                        <a:pt x="8698" y="11745"/>
                        <a:pt x="9390" y="11042"/>
                        <a:pt x="9390" y="10186"/>
                      </a:cubicBezTo>
                      <a:lnTo>
                        <a:pt x="9390" y="2930"/>
                      </a:lnTo>
                      <a:cubicBezTo>
                        <a:pt x="9390" y="2169"/>
                        <a:pt x="8839" y="1524"/>
                        <a:pt x="8089" y="1395"/>
                      </a:cubicBezTo>
                      <a:cubicBezTo>
                        <a:pt x="7468" y="1289"/>
                        <a:pt x="7010" y="750"/>
                        <a:pt x="7010" y="117"/>
                      </a:cubicBezTo>
                      <a:lnTo>
                        <a:pt x="70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5" name="Google Shape;1725;p17"/>
                <p:cNvSpPr/>
                <p:nvPr/>
              </p:nvSpPr>
              <p:spPr>
                <a:xfrm>
                  <a:off x="2247714" y="2718907"/>
                  <a:ext cx="899054" cy="775609"/>
                </a:xfrm>
                <a:custGeom>
                  <a:rect b="b" l="l" r="r" t="t"/>
                  <a:pathLst>
                    <a:path extrusionOk="0" h="6108" w="7080">
                      <a:moveTo>
                        <a:pt x="0" y="0"/>
                      </a:moveTo>
                      <a:lnTo>
                        <a:pt x="0" y="6107"/>
                      </a:lnTo>
                      <a:lnTo>
                        <a:pt x="7080" y="6107"/>
                      </a:lnTo>
                      <a:lnTo>
                        <a:pt x="70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6" name="Google Shape;1726;p17"/>
                <p:cNvSpPr/>
                <p:nvPr/>
              </p:nvSpPr>
              <p:spPr>
                <a:xfrm>
                  <a:off x="2470956" y="2806654"/>
                  <a:ext cx="675814" cy="214473"/>
                </a:xfrm>
                <a:custGeom>
                  <a:rect b="b" l="l" r="r" t="t"/>
                  <a:pathLst>
                    <a:path extrusionOk="0" h="1689" w="5322">
                      <a:moveTo>
                        <a:pt x="0" y="1"/>
                      </a:moveTo>
                      <a:lnTo>
                        <a:pt x="0" y="1689"/>
                      </a:lnTo>
                      <a:lnTo>
                        <a:pt x="5322" y="1689"/>
                      </a:lnTo>
                      <a:lnTo>
                        <a:pt x="532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7" name="Google Shape;1727;p17"/>
                <p:cNvSpPr/>
                <p:nvPr/>
              </p:nvSpPr>
              <p:spPr>
                <a:xfrm>
                  <a:off x="2470956" y="3275613"/>
                  <a:ext cx="675814" cy="46222"/>
                </a:xfrm>
                <a:custGeom>
                  <a:rect b="b" l="l" r="r" t="t"/>
                  <a:pathLst>
                    <a:path extrusionOk="0" h="364" w="5322">
                      <a:moveTo>
                        <a:pt x="0" y="0"/>
                      </a:moveTo>
                      <a:lnTo>
                        <a:pt x="0" y="363"/>
                      </a:lnTo>
                      <a:lnTo>
                        <a:pt x="5322" y="363"/>
                      </a:lnTo>
                      <a:lnTo>
                        <a:pt x="53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8" name="Google Shape;1728;p17"/>
                <p:cNvSpPr/>
                <p:nvPr/>
              </p:nvSpPr>
              <p:spPr>
                <a:xfrm>
                  <a:off x="2470956" y="3168437"/>
                  <a:ext cx="675814" cy="46222"/>
                </a:xfrm>
                <a:custGeom>
                  <a:rect b="b" l="l" r="r" t="t"/>
                  <a:pathLst>
                    <a:path extrusionOk="0" h="364" w="5322">
                      <a:moveTo>
                        <a:pt x="0" y="0"/>
                      </a:moveTo>
                      <a:lnTo>
                        <a:pt x="0" y="364"/>
                      </a:lnTo>
                      <a:lnTo>
                        <a:pt x="5322" y="364"/>
                      </a:lnTo>
                      <a:lnTo>
                        <a:pt x="532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9" name="Google Shape;1729;p17"/>
                <p:cNvSpPr/>
                <p:nvPr/>
              </p:nvSpPr>
              <p:spPr>
                <a:xfrm>
                  <a:off x="2405950" y="844850"/>
                  <a:ext cx="300303" cy="605949"/>
                </a:xfrm>
                <a:custGeom>
                  <a:rect b="b" l="l" r="r" t="t"/>
                  <a:pathLst>
                    <a:path extrusionOk="0" h="4772" w="2451">
                      <a:moveTo>
                        <a:pt x="692" y="1"/>
                      </a:moveTo>
                      <a:lnTo>
                        <a:pt x="1" y="4772"/>
                      </a:lnTo>
                      <a:lnTo>
                        <a:pt x="2450" y="4772"/>
                      </a:lnTo>
                      <a:lnTo>
                        <a:pt x="175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0" name="Google Shape;1730;p17"/>
                <p:cNvSpPr/>
                <p:nvPr/>
              </p:nvSpPr>
              <p:spPr>
                <a:xfrm>
                  <a:off x="2395018" y="844850"/>
                  <a:ext cx="147430" cy="605960"/>
                </a:xfrm>
                <a:custGeom>
                  <a:rect b="b" l="l" r="r" t="t"/>
                  <a:pathLst>
                    <a:path extrusionOk="0" h="4772" w="1161">
                      <a:moveTo>
                        <a:pt x="692" y="1"/>
                      </a:moveTo>
                      <a:lnTo>
                        <a:pt x="1" y="4772"/>
                      </a:lnTo>
                      <a:lnTo>
                        <a:pt x="1161" y="4772"/>
                      </a:lnTo>
                      <a:lnTo>
                        <a:pt x="11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1" name="Google Shape;1731;p17"/>
                <p:cNvSpPr/>
                <p:nvPr/>
              </p:nvSpPr>
              <p:spPr>
                <a:xfrm>
                  <a:off x="2467908" y="844850"/>
                  <a:ext cx="165334" cy="605960"/>
                </a:xfrm>
                <a:custGeom>
                  <a:rect b="b" l="l" r="r" t="t"/>
                  <a:pathLst>
                    <a:path extrusionOk="0" h="4772" w="1302">
                      <a:moveTo>
                        <a:pt x="364" y="1"/>
                      </a:moveTo>
                      <a:lnTo>
                        <a:pt x="1" y="4772"/>
                      </a:lnTo>
                      <a:lnTo>
                        <a:pt x="1302" y="4772"/>
                      </a:lnTo>
                      <a:lnTo>
                        <a:pt x="9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2" name="Google Shape;1732;p17"/>
                <p:cNvSpPr/>
                <p:nvPr/>
              </p:nvSpPr>
              <p:spPr>
                <a:xfrm>
                  <a:off x="2048218" y="2206900"/>
                  <a:ext cx="570163" cy="1491536"/>
                </a:xfrm>
                <a:custGeom>
                  <a:rect b="b" l="l" r="r" t="t"/>
                  <a:pathLst>
                    <a:path extrusionOk="0" h="11746" w="4490">
                      <a:moveTo>
                        <a:pt x="2368" y="0"/>
                      </a:moveTo>
                      <a:lnTo>
                        <a:pt x="2368" y="117"/>
                      </a:lnTo>
                      <a:cubicBezTo>
                        <a:pt x="2368" y="750"/>
                        <a:pt x="1911" y="1289"/>
                        <a:pt x="1290" y="1395"/>
                      </a:cubicBezTo>
                      <a:cubicBezTo>
                        <a:pt x="540" y="1524"/>
                        <a:pt x="0" y="2180"/>
                        <a:pt x="0" y="2930"/>
                      </a:cubicBezTo>
                      <a:lnTo>
                        <a:pt x="0" y="10186"/>
                      </a:lnTo>
                      <a:cubicBezTo>
                        <a:pt x="0" y="11042"/>
                        <a:pt x="692" y="11745"/>
                        <a:pt x="1559" y="11745"/>
                      </a:cubicBezTo>
                      <a:lnTo>
                        <a:pt x="3669" y="11745"/>
                      </a:lnTo>
                      <a:cubicBezTo>
                        <a:pt x="2814" y="11733"/>
                        <a:pt x="2110" y="11042"/>
                        <a:pt x="2110" y="10186"/>
                      </a:cubicBezTo>
                      <a:lnTo>
                        <a:pt x="2110" y="2930"/>
                      </a:lnTo>
                      <a:cubicBezTo>
                        <a:pt x="2110" y="2180"/>
                        <a:pt x="2661" y="1524"/>
                        <a:pt x="3400" y="1395"/>
                      </a:cubicBezTo>
                      <a:cubicBezTo>
                        <a:pt x="4033" y="1289"/>
                        <a:pt x="4490" y="750"/>
                        <a:pt x="4490" y="117"/>
                      </a:cubicBezTo>
                      <a:lnTo>
                        <a:pt x="449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33" name="Google Shape;1733;p17"/>
              <p:cNvGrpSpPr/>
              <p:nvPr/>
            </p:nvGrpSpPr>
            <p:grpSpPr>
              <a:xfrm>
                <a:off x="1638909" y="1368802"/>
                <a:ext cx="1118599" cy="2629865"/>
                <a:chOff x="1954375" y="844850"/>
                <a:chExt cx="1213757" cy="2853586"/>
              </a:xfrm>
            </p:grpSpPr>
            <p:sp>
              <p:nvSpPr>
                <p:cNvPr id="1734" name="Google Shape;1734;p17"/>
                <p:cNvSpPr/>
                <p:nvPr/>
              </p:nvSpPr>
              <p:spPr>
                <a:xfrm>
                  <a:off x="2152347" y="1450699"/>
                  <a:ext cx="796450" cy="683293"/>
                </a:xfrm>
                <a:custGeom>
                  <a:rect b="b" l="l" r="r" t="t"/>
                  <a:pathLst>
                    <a:path extrusionOk="0" h="5381" w="6272">
                      <a:moveTo>
                        <a:pt x="833" y="1"/>
                      </a:moveTo>
                      <a:cubicBezTo>
                        <a:pt x="376" y="1"/>
                        <a:pt x="1" y="364"/>
                        <a:pt x="1" y="821"/>
                      </a:cubicBezTo>
                      <a:lnTo>
                        <a:pt x="1" y="4548"/>
                      </a:lnTo>
                      <a:cubicBezTo>
                        <a:pt x="1" y="5017"/>
                        <a:pt x="376" y="5381"/>
                        <a:pt x="833" y="5381"/>
                      </a:cubicBezTo>
                      <a:lnTo>
                        <a:pt x="5440" y="5381"/>
                      </a:lnTo>
                      <a:cubicBezTo>
                        <a:pt x="5897" y="5381"/>
                        <a:pt x="6272" y="5017"/>
                        <a:pt x="6272" y="4548"/>
                      </a:cubicBezTo>
                      <a:lnTo>
                        <a:pt x="6272" y="821"/>
                      </a:lnTo>
                      <a:cubicBezTo>
                        <a:pt x="6272" y="364"/>
                        <a:pt x="5897" y="1"/>
                        <a:pt x="54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5" name="Google Shape;1735;p17"/>
                <p:cNvSpPr/>
                <p:nvPr/>
              </p:nvSpPr>
              <p:spPr>
                <a:xfrm>
                  <a:off x="2130773" y="1450700"/>
                  <a:ext cx="487604" cy="683306"/>
                </a:xfrm>
                <a:custGeom>
                  <a:rect b="b" l="l" r="r" t="t"/>
                  <a:pathLst>
                    <a:path extrusionOk="0" h="5381" w="3166">
                      <a:moveTo>
                        <a:pt x="599" y="1"/>
                      </a:moveTo>
                      <a:cubicBezTo>
                        <a:pt x="271" y="1"/>
                        <a:pt x="1" y="258"/>
                        <a:pt x="1" y="587"/>
                      </a:cubicBezTo>
                      <a:lnTo>
                        <a:pt x="1" y="4795"/>
                      </a:lnTo>
                      <a:cubicBezTo>
                        <a:pt x="1" y="5123"/>
                        <a:pt x="271" y="5381"/>
                        <a:pt x="599" y="5381"/>
                      </a:cubicBezTo>
                      <a:lnTo>
                        <a:pt x="2568" y="5381"/>
                      </a:lnTo>
                      <a:cubicBezTo>
                        <a:pt x="2896" y="5381"/>
                        <a:pt x="3166" y="5123"/>
                        <a:pt x="3166" y="4795"/>
                      </a:cubicBezTo>
                      <a:lnTo>
                        <a:pt x="3166" y="587"/>
                      </a:lnTo>
                      <a:cubicBezTo>
                        <a:pt x="3166" y="258"/>
                        <a:pt x="2896" y="1"/>
                        <a:pt x="25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6" name="Google Shape;1736;p17"/>
                <p:cNvSpPr/>
                <p:nvPr/>
              </p:nvSpPr>
              <p:spPr>
                <a:xfrm>
                  <a:off x="2381684" y="1450699"/>
                  <a:ext cx="337907" cy="683293"/>
                </a:xfrm>
                <a:custGeom>
                  <a:rect b="b" l="l" r="r" t="t"/>
                  <a:pathLst>
                    <a:path extrusionOk="0" h="5381" w="2661">
                      <a:moveTo>
                        <a:pt x="539" y="1"/>
                      </a:moveTo>
                      <a:cubicBezTo>
                        <a:pt x="234" y="1"/>
                        <a:pt x="0" y="235"/>
                        <a:pt x="0" y="540"/>
                      </a:cubicBezTo>
                      <a:lnTo>
                        <a:pt x="0" y="4842"/>
                      </a:lnTo>
                      <a:cubicBezTo>
                        <a:pt x="0" y="5146"/>
                        <a:pt x="234" y="5381"/>
                        <a:pt x="539" y="5381"/>
                      </a:cubicBezTo>
                      <a:lnTo>
                        <a:pt x="2122" y="5381"/>
                      </a:lnTo>
                      <a:cubicBezTo>
                        <a:pt x="2415" y="5381"/>
                        <a:pt x="2661" y="5146"/>
                        <a:pt x="2661" y="4842"/>
                      </a:cubicBezTo>
                      <a:lnTo>
                        <a:pt x="2661" y="540"/>
                      </a:lnTo>
                      <a:cubicBezTo>
                        <a:pt x="2661" y="235"/>
                        <a:pt x="2415" y="1"/>
                        <a:pt x="21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17"/>
                <p:cNvSpPr/>
                <p:nvPr/>
              </p:nvSpPr>
              <p:spPr>
                <a:xfrm>
                  <a:off x="2255079" y="2133883"/>
                  <a:ext cx="589591" cy="71618"/>
                </a:xfrm>
                <a:custGeom>
                  <a:rect b="b" l="l" r="r" t="t"/>
                  <a:pathLst>
                    <a:path extrusionOk="0" h="564" w="4643">
                      <a:moveTo>
                        <a:pt x="1" y="1"/>
                      </a:moveTo>
                      <a:lnTo>
                        <a:pt x="1" y="563"/>
                      </a:lnTo>
                      <a:lnTo>
                        <a:pt x="4642" y="563"/>
                      </a:lnTo>
                      <a:lnTo>
                        <a:pt x="46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8" name="Google Shape;1738;p17"/>
                <p:cNvSpPr/>
                <p:nvPr/>
              </p:nvSpPr>
              <p:spPr>
                <a:xfrm>
                  <a:off x="1954375" y="2206900"/>
                  <a:ext cx="1192389" cy="1491536"/>
                </a:xfrm>
                <a:custGeom>
                  <a:rect b="b" l="l" r="r" t="t"/>
                  <a:pathLst>
                    <a:path extrusionOk="0" h="11746" w="9390">
                      <a:moveTo>
                        <a:pt x="2380" y="0"/>
                      </a:moveTo>
                      <a:lnTo>
                        <a:pt x="2380" y="117"/>
                      </a:lnTo>
                      <a:cubicBezTo>
                        <a:pt x="2380" y="750"/>
                        <a:pt x="1923" y="1289"/>
                        <a:pt x="1290" y="1395"/>
                      </a:cubicBezTo>
                      <a:cubicBezTo>
                        <a:pt x="552" y="1524"/>
                        <a:pt x="1" y="2180"/>
                        <a:pt x="1" y="2930"/>
                      </a:cubicBezTo>
                      <a:lnTo>
                        <a:pt x="1" y="10186"/>
                      </a:lnTo>
                      <a:cubicBezTo>
                        <a:pt x="1" y="11042"/>
                        <a:pt x="704" y="11745"/>
                        <a:pt x="1560" y="11745"/>
                      </a:cubicBezTo>
                      <a:lnTo>
                        <a:pt x="7831" y="11745"/>
                      </a:lnTo>
                      <a:cubicBezTo>
                        <a:pt x="8698" y="11745"/>
                        <a:pt x="9390" y="11042"/>
                        <a:pt x="9390" y="10186"/>
                      </a:cubicBezTo>
                      <a:lnTo>
                        <a:pt x="9390" y="2930"/>
                      </a:lnTo>
                      <a:cubicBezTo>
                        <a:pt x="9390" y="2169"/>
                        <a:pt x="8839" y="1524"/>
                        <a:pt x="8089" y="1395"/>
                      </a:cubicBezTo>
                      <a:cubicBezTo>
                        <a:pt x="7468" y="1289"/>
                        <a:pt x="7010" y="750"/>
                        <a:pt x="7010" y="117"/>
                      </a:cubicBezTo>
                      <a:lnTo>
                        <a:pt x="70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9" name="Google Shape;1739;p17"/>
                <p:cNvSpPr/>
                <p:nvPr/>
              </p:nvSpPr>
              <p:spPr>
                <a:xfrm>
                  <a:off x="2247714" y="2718899"/>
                  <a:ext cx="920418" cy="775609"/>
                </a:xfrm>
                <a:custGeom>
                  <a:rect b="b" l="l" r="r" t="t"/>
                  <a:pathLst>
                    <a:path extrusionOk="0" h="6108" w="7080">
                      <a:moveTo>
                        <a:pt x="0" y="0"/>
                      </a:moveTo>
                      <a:lnTo>
                        <a:pt x="0" y="6107"/>
                      </a:lnTo>
                      <a:lnTo>
                        <a:pt x="7080" y="6107"/>
                      </a:lnTo>
                      <a:lnTo>
                        <a:pt x="70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0" name="Google Shape;1740;p17"/>
                <p:cNvSpPr/>
                <p:nvPr/>
              </p:nvSpPr>
              <p:spPr>
                <a:xfrm>
                  <a:off x="2470956" y="2806654"/>
                  <a:ext cx="675814" cy="214473"/>
                </a:xfrm>
                <a:custGeom>
                  <a:rect b="b" l="l" r="r" t="t"/>
                  <a:pathLst>
                    <a:path extrusionOk="0" h="1689" w="5322">
                      <a:moveTo>
                        <a:pt x="0" y="1"/>
                      </a:moveTo>
                      <a:lnTo>
                        <a:pt x="0" y="1689"/>
                      </a:lnTo>
                      <a:lnTo>
                        <a:pt x="5322" y="1689"/>
                      </a:lnTo>
                      <a:lnTo>
                        <a:pt x="532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1" name="Google Shape;1741;p17"/>
                <p:cNvSpPr/>
                <p:nvPr/>
              </p:nvSpPr>
              <p:spPr>
                <a:xfrm>
                  <a:off x="2470956" y="3275613"/>
                  <a:ext cx="675814" cy="46222"/>
                </a:xfrm>
                <a:custGeom>
                  <a:rect b="b" l="l" r="r" t="t"/>
                  <a:pathLst>
                    <a:path extrusionOk="0" h="364" w="5322">
                      <a:moveTo>
                        <a:pt x="0" y="0"/>
                      </a:moveTo>
                      <a:lnTo>
                        <a:pt x="0" y="363"/>
                      </a:lnTo>
                      <a:lnTo>
                        <a:pt x="5322" y="363"/>
                      </a:lnTo>
                      <a:lnTo>
                        <a:pt x="532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2" name="Google Shape;1742;p17"/>
                <p:cNvSpPr/>
                <p:nvPr/>
              </p:nvSpPr>
              <p:spPr>
                <a:xfrm>
                  <a:off x="2470956" y="3168437"/>
                  <a:ext cx="675814" cy="46222"/>
                </a:xfrm>
                <a:custGeom>
                  <a:rect b="b" l="l" r="r" t="t"/>
                  <a:pathLst>
                    <a:path extrusionOk="0" h="364" w="5322">
                      <a:moveTo>
                        <a:pt x="0" y="0"/>
                      </a:moveTo>
                      <a:lnTo>
                        <a:pt x="0" y="364"/>
                      </a:lnTo>
                      <a:lnTo>
                        <a:pt x="5322" y="364"/>
                      </a:lnTo>
                      <a:lnTo>
                        <a:pt x="532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3" name="Google Shape;1743;p17"/>
                <p:cNvSpPr/>
                <p:nvPr/>
              </p:nvSpPr>
              <p:spPr>
                <a:xfrm>
                  <a:off x="2405950" y="844850"/>
                  <a:ext cx="300303" cy="605949"/>
                </a:xfrm>
                <a:custGeom>
                  <a:rect b="b" l="l" r="r" t="t"/>
                  <a:pathLst>
                    <a:path extrusionOk="0" h="4772" w="2451">
                      <a:moveTo>
                        <a:pt x="692" y="1"/>
                      </a:moveTo>
                      <a:lnTo>
                        <a:pt x="1" y="4772"/>
                      </a:lnTo>
                      <a:lnTo>
                        <a:pt x="2450" y="4772"/>
                      </a:lnTo>
                      <a:lnTo>
                        <a:pt x="17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4" name="Google Shape;1744;p17"/>
                <p:cNvSpPr/>
                <p:nvPr/>
              </p:nvSpPr>
              <p:spPr>
                <a:xfrm>
                  <a:off x="2395018" y="844850"/>
                  <a:ext cx="147430" cy="605960"/>
                </a:xfrm>
                <a:custGeom>
                  <a:rect b="b" l="l" r="r" t="t"/>
                  <a:pathLst>
                    <a:path extrusionOk="0" h="4772" w="1161">
                      <a:moveTo>
                        <a:pt x="692" y="1"/>
                      </a:moveTo>
                      <a:lnTo>
                        <a:pt x="1" y="4772"/>
                      </a:lnTo>
                      <a:lnTo>
                        <a:pt x="1161" y="4772"/>
                      </a:lnTo>
                      <a:lnTo>
                        <a:pt x="11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5" name="Google Shape;1745;p17"/>
                <p:cNvSpPr/>
                <p:nvPr/>
              </p:nvSpPr>
              <p:spPr>
                <a:xfrm>
                  <a:off x="2467908" y="844850"/>
                  <a:ext cx="165334" cy="605960"/>
                </a:xfrm>
                <a:custGeom>
                  <a:rect b="b" l="l" r="r" t="t"/>
                  <a:pathLst>
                    <a:path extrusionOk="0" h="4772" w="1302">
                      <a:moveTo>
                        <a:pt x="364" y="1"/>
                      </a:moveTo>
                      <a:lnTo>
                        <a:pt x="1" y="4772"/>
                      </a:lnTo>
                      <a:lnTo>
                        <a:pt x="1302" y="4772"/>
                      </a:lnTo>
                      <a:lnTo>
                        <a:pt x="93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746" name="Google Shape;1746;p17"/>
            <p:cNvSpPr/>
            <p:nvPr/>
          </p:nvSpPr>
          <p:spPr>
            <a:xfrm>
              <a:off x="1638895" y="1788163"/>
              <a:ext cx="525476" cy="1374634"/>
            </a:xfrm>
            <a:custGeom>
              <a:rect b="b" l="l" r="r" t="t"/>
              <a:pathLst>
                <a:path extrusionOk="0" h="11746" w="4490">
                  <a:moveTo>
                    <a:pt x="2368" y="0"/>
                  </a:moveTo>
                  <a:lnTo>
                    <a:pt x="2368" y="117"/>
                  </a:lnTo>
                  <a:cubicBezTo>
                    <a:pt x="2368" y="750"/>
                    <a:pt x="1911" y="1289"/>
                    <a:pt x="1290" y="1395"/>
                  </a:cubicBezTo>
                  <a:cubicBezTo>
                    <a:pt x="540" y="1524"/>
                    <a:pt x="0" y="2180"/>
                    <a:pt x="0" y="2930"/>
                  </a:cubicBezTo>
                  <a:lnTo>
                    <a:pt x="0" y="10186"/>
                  </a:lnTo>
                  <a:cubicBezTo>
                    <a:pt x="0" y="11042"/>
                    <a:pt x="692" y="11745"/>
                    <a:pt x="1559" y="11745"/>
                  </a:cubicBezTo>
                  <a:lnTo>
                    <a:pt x="3669" y="11745"/>
                  </a:lnTo>
                  <a:cubicBezTo>
                    <a:pt x="2814" y="11733"/>
                    <a:pt x="2110" y="11042"/>
                    <a:pt x="2110" y="10186"/>
                  </a:cubicBezTo>
                  <a:lnTo>
                    <a:pt x="2110" y="2930"/>
                  </a:lnTo>
                  <a:cubicBezTo>
                    <a:pt x="2110" y="2180"/>
                    <a:pt x="2661" y="1524"/>
                    <a:pt x="3400" y="1395"/>
                  </a:cubicBezTo>
                  <a:cubicBezTo>
                    <a:pt x="4033" y="1289"/>
                    <a:pt x="4490" y="750"/>
                    <a:pt x="4490" y="117"/>
                  </a:cubicBezTo>
                  <a:lnTo>
                    <a:pt x="449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"/>
          <p:cNvSpPr/>
          <p:nvPr/>
        </p:nvSpPr>
        <p:spPr>
          <a:xfrm>
            <a:off x="-118575" y="4360863"/>
            <a:ext cx="28872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3"/>
          <p:cNvSpPr/>
          <p:nvPr/>
        </p:nvSpPr>
        <p:spPr>
          <a:xfrm>
            <a:off x="6366831" y="4360863"/>
            <a:ext cx="2887241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3"/>
          <p:cNvSpPr txBox="1"/>
          <p:nvPr>
            <p:ph type="title"/>
          </p:nvPr>
        </p:nvSpPr>
        <p:spPr>
          <a:xfrm>
            <a:off x="3973075" y="1848525"/>
            <a:ext cx="3601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1162" name="Google Shape;1162;p3"/>
          <p:cNvSpPr txBox="1"/>
          <p:nvPr>
            <p:ph idx="2" type="title"/>
          </p:nvPr>
        </p:nvSpPr>
        <p:spPr>
          <a:xfrm>
            <a:off x="2016738" y="1698042"/>
            <a:ext cx="19563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163" name="Google Shape;1163;p3"/>
          <p:cNvSpPr txBox="1"/>
          <p:nvPr>
            <p:ph idx="1" type="subTitle"/>
          </p:nvPr>
        </p:nvSpPr>
        <p:spPr>
          <a:xfrm>
            <a:off x="3973038" y="3007452"/>
            <a:ext cx="315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GB" sz="1800"/>
              <a:t>Healthcare Problem</a:t>
            </a:r>
            <a:endParaRPr sz="1800"/>
          </a:p>
          <a:p>
            <a:pPr indent="-285750" lvl="0" marL="28575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GB" sz="1800"/>
              <a:t>Existing &amp; Future Solutions</a:t>
            </a:r>
            <a:endParaRPr sz="1800"/>
          </a:p>
          <a:p>
            <a:pPr indent="-285750" lvl="0" marL="28575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GB" sz="1800"/>
              <a:t>Data Overview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1164" name="Google Shape;1164;p3"/>
          <p:cNvSpPr/>
          <p:nvPr/>
        </p:nvSpPr>
        <p:spPr>
          <a:xfrm>
            <a:off x="2368850" y="3024950"/>
            <a:ext cx="1253818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5" name="Google Shape;1165;p3"/>
          <p:cNvGrpSpPr/>
          <p:nvPr/>
        </p:nvGrpSpPr>
        <p:grpSpPr>
          <a:xfrm>
            <a:off x="1270889" y="4108719"/>
            <a:ext cx="458309" cy="251743"/>
            <a:chOff x="-2571948" y="3464254"/>
            <a:chExt cx="532422" cy="292487"/>
          </a:xfrm>
        </p:grpSpPr>
        <p:sp>
          <p:nvSpPr>
            <p:cNvPr id="1166" name="Google Shape;1166;p3"/>
            <p:cNvSpPr/>
            <p:nvPr/>
          </p:nvSpPr>
          <p:spPr>
            <a:xfrm>
              <a:off x="-2556289" y="3504597"/>
              <a:ext cx="497919" cy="252144"/>
            </a:xfrm>
            <a:custGeom>
              <a:rect b="b" l="l" r="r" t="t"/>
              <a:pathLst>
                <a:path extrusionOk="0" h="950" w="1876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-2571948" y="3464254"/>
              <a:ext cx="532422" cy="84137"/>
            </a:xfrm>
            <a:custGeom>
              <a:rect b="b" l="l" r="r" t="t"/>
              <a:pathLst>
                <a:path extrusionOk="0" h="317" w="2006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-2478523" y="3569888"/>
              <a:ext cx="342385" cy="102981"/>
            </a:xfrm>
            <a:custGeom>
              <a:rect b="b" l="l" r="r" t="t"/>
              <a:pathLst>
                <a:path extrusionOk="0" h="388" w="129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p3"/>
          <p:cNvGrpSpPr/>
          <p:nvPr/>
        </p:nvGrpSpPr>
        <p:grpSpPr>
          <a:xfrm>
            <a:off x="707333" y="3622590"/>
            <a:ext cx="388626" cy="739563"/>
            <a:chOff x="-6438998" y="2897865"/>
            <a:chExt cx="451471" cy="859258"/>
          </a:xfrm>
        </p:grpSpPr>
        <p:sp>
          <p:nvSpPr>
            <p:cNvPr id="1170" name="Google Shape;1170;p3"/>
            <p:cNvSpPr/>
            <p:nvPr/>
          </p:nvSpPr>
          <p:spPr>
            <a:xfrm>
              <a:off x="-6438998" y="2920004"/>
              <a:ext cx="451471" cy="837119"/>
            </a:xfrm>
            <a:custGeom>
              <a:rect b="b" l="l" r="r" t="t"/>
              <a:pathLst>
                <a:path extrusionOk="0" h="3154" w="1701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-6373707" y="3134347"/>
              <a:ext cx="311332" cy="553921"/>
            </a:xfrm>
            <a:custGeom>
              <a:rect b="b" l="l" r="r" t="t"/>
              <a:pathLst>
                <a:path extrusionOk="0" h="2087" w="1173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-6339468" y="2897865"/>
              <a:ext cx="249225" cy="99796"/>
            </a:xfrm>
            <a:custGeom>
              <a:rect b="b" l="l" r="r" t="t"/>
              <a:pathLst>
                <a:path extrusionOk="0" h="376" w="939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-6339468" y="3228147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-6339468" y="3274594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-6339468" y="3535650"/>
              <a:ext cx="243120" cy="9555"/>
            </a:xfrm>
            <a:custGeom>
              <a:rect b="b" l="l" r="r" t="t"/>
              <a:pathLst>
                <a:path extrusionOk="0" h="36" w="916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-6339468" y="3579178"/>
              <a:ext cx="243120" cy="12740"/>
            </a:xfrm>
            <a:custGeom>
              <a:rect b="b" l="l" r="r" t="t"/>
              <a:pathLst>
                <a:path extrusionOk="0" h="48" w="916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-6298860" y="3299543"/>
              <a:ext cx="190037" cy="193222"/>
            </a:xfrm>
            <a:custGeom>
              <a:rect b="b" l="l" r="r" t="t"/>
              <a:pathLst>
                <a:path extrusionOk="0" h="728" w="716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3"/>
          <p:cNvGrpSpPr/>
          <p:nvPr/>
        </p:nvGrpSpPr>
        <p:grpSpPr>
          <a:xfrm flipH="1">
            <a:off x="8065234" y="3543559"/>
            <a:ext cx="365317" cy="816903"/>
            <a:chOff x="-3694604" y="1903759"/>
            <a:chExt cx="444046" cy="992954"/>
          </a:xfrm>
        </p:grpSpPr>
        <p:sp>
          <p:nvSpPr>
            <p:cNvPr id="1179" name="Google Shape;1179;p3"/>
            <p:cNvSpPr/>
            <p:nvPr/>
          </p:nvSpPr>
          <p:spPr>
            <a:xfrm>
              <a:off x="-3694604" y="1921369"/>
              <a:ext cx="417816" cy="975344"/>
            </a:xfrm>
            <a:custGeom>
              <a:rect b="b" l="l" r="r" t="t"/>
              <a:pathLst>
                <a:path extrusionOk="0" h="2603" w="1115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-3694604" y="1952094"/>
              <a:ext cx="303525" cy="944619"/>
            </a:xfrm>
            <a:custGeom>
              <a:rect b="b" l="l" r="r" t="t"/>
              <a:pathLst>
                <a:path extrusionOk="0" h="2521" w="81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"/>
            <p:cNvSpPr/>
            <p:nvPr/>
          </p:nvSpPr>
          <p:spPr>
            <a:xfrm>
              <a:off x="-3549588" y="1903759"/>
              <a:ext cx="119162" cy="92926"/>
            </a:xfrm>
            <a:custGeom>
              <a:rect b="b" l="l" r="r" t="t"/>
              <a:pathLst>
                <a:path extrusionOk="0" h="248" w="318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"/>
            <p:cNvSpPr/>
            <p:nvPr/>
          </p:nvSpPr>
          <p:spPr>
            <a:xfrm>
              <a:off x="-3667999" y="2277331"/>
              <a:ext cx="417441" cy="417416"/>
            </a:xfrm>
            <a:custGeom>
              <a:rect b="b" l="l" r="r" t="t"/>
              <a:pathLst>
                <a:path extrusionOk="0" h="1114" w="1114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3"/>
          <p:cNvGrpSpPr/>
          <p:nvPr/>
        </p:nvGrpSpPr>
        <p:grpSpPr>
          <a:xfrm flipH="1">
            <a:off x="7699606" y="3736667"/>
            <a:ext cx="289171" cy="625470"/>
            <a:chOff x="-1506991" y="2132324"/>
            <a:chExt cx="351490" cy="760265"/>
          </a:xfrm>
        </p:grpSpPr>
        <p:sp>
          <p:nvSpPr>
            <p:cNvPr id="1184" name="Google Shape;1184;p3"/>
            <p:cNvSpPr/>
            <p:nvPr/>
          </p:nvSpPr>
          <p:spPr>
            <a:xfrm>
              <a:off x="-1436918" y="2163049"/>
              <a:ext cx="211343" cy="57329"/>
            </a:xfrm>
            <a:custGeom>
              <a:rect b="b" l="l" r="r" t="t"/>
              <a:pathLst>
                <a:path extrusionOk="0" h="153" w="564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-1450033" y="2132324"/>
              <a:ext cx="237574" cy="48711"/>
            </a:xfrm>
            <a:custGeom>
              <a:rect b="b" l="l" r="r" t="t"/>
              <a:pathLst>
                <a:path extrusionOk="0" h="130" w="634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-1506991" y="2198270"/>
              <a:ext cx="351490" cy="694319"/>
            </a:xfrm>
            <a:custGeom>
              <a:rect b="b" l="l" r="r" t="t"/>
              <a:pathLst>
                <a:path extrusionOk="0" h="1853" w="938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-1485257" y="2360514"/>
              <a:ext cx="303525" cy="272782"/>
            </a:xfrm>
            <a:custGeom>
              <a:rect b="b" l="l" r="r" t="t"/>
              <a:pathLst>
                <a:path extrusionOk="0" h="728" w="81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8" name="Google Shape;1188;p3"/>
          <p:cNvGrpSpPr/>
          <p:nvPr/>
        </p:nvGrpSpPr>
        <p:grpSpPr>
          <a:xfrm>
            <a:off x="4418786" y="4598176"/>
            <a:ext cx="306416" cy="305295"/>
            <a:chOff x="1173525" y="240250"/>
            <a:chExt cx="5255850" cy="5236625"/>
          </a:xfrm>
        </p:grpSpPr>
        <p:sp>
          <p:nvSpPr>
            <p:cNvPr id="1189" name="Google Shape;1189;p3"/>
            <p:cNvSpPr/>
            <p:nvPr/>
          </p:nvSpPr>
          <p:spPr>
            <a:xfrm>
              <a:off x="1934125" y="2665200"/>
              <a:ext cx="3743200" cy="2811675"/>
            </a:xfrm>
            <a:custGeom>
              <a:rect b="b" l="l" r="r" t="t"/>
              <a:pathLst>
                <a:path extrusionOk="0" h="112467" w="149728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"/>
            <p:cNvSpPr/>
            <p:nvPr/>
          </p:nvSpPr>
          <p:spPr>
            <a:xfrm>
              <a:off x="1173525" y="240250"/>
              <a:ext cx="5255850" cy="2801000"/>
            </a:xfrm>
            <a:custGeom>
              <a:rect b="b" l="l" r="r" t="t"/>
              <a:pathLst>
                <a:path extrusionOk="0" h="112040" w="210234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"/>
            <p:cNvSpPr/>
            <p:nvPr/>
          </p:nvSpPr>
          <p:spPr>
            <a:xfrm>
              <a:off x="3053650" y="3793275"/>
              <a:ext cx="1495600" cy="1683600"/>
            </a:xfrm>
            <a:custGeom>
              <a:rect b="b" l="l" r="r" t="t"/>
              <a:pathLst>
                <a:path extrusionOk="0" h="67344" w="59824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2" name="Google Shape;1192;p3">
            <a:hlinkClick action="ppaction://hlinksldjump" r:id="rId3"/>
          </p:cNvPr>
          <p:cNvSpPr/>
          <p:nvPr/>
        </p:nvSpPr>
        <p:spPr>
          <a:xfrm>
            <a:off x="4449600" y="4612075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4"/>
          <p:cNvGrpSpPr/>
          <p:nvPr/>
        </p:nvGrpSpPr>
        <p:grpSpPr>
          <a:xfrm>
            <a:off x="944627" y="1886284"/>
            <a:ext cx="2076588" cy="2532062"/>
            <a:chOff x="854927" y="1817759"/>
            <a:chExt cx="2076588" cy="2532062"/>
          </a:xfrm>
        </p:grpSpPr>
        <p:sp>
          <p:nvSpPr>
            <p:cNvPr id="1198" name="Google Shape;1198;p4"/>
            <p:cNvSpPr/>
            <p:nvPr/>
          </p:nvSpPr>
          <p:spPr>
            <a:xfrm>
              <a:off x="921602" y="1865384"/>
              <a:ext cx="2009913" cy="2484437"/>
            </a:xfrm>
            <a:custGeom>
              <a:rect b="b" l="l" r="r" t="t"/>
              <a:pathLst>
                <a:path extrusionOk="0" h="19330" w="15638">
                  <a:moveTo>
                    <a:pt x="974" y="0"/>
                  </a:moveTo>
                  <a:cubicBezTo>
                    <a:pt x="435" y="0"/>
                    <a:pt x="1" y="434"/>
                    <a:pt x="1" y="973"/>
                  </a:cubicBezTo>
                  <a:lnTo>
                    <a:pt x="1" y="18344"/>
                  </a:lnTo>
                  <a:cubicBezTo>
                    <a:pt x="1" y="18884"/>
                    <a:pt x="435" y="19329"/>
                    <a:pt x="974" y="19329"/>
                  </a:cubicBezTo>
                  <a:lnTo>
                    <a:pt x="14665" y="19329"/>
                  </a:lnTo>
                  <a:cubicBezTo>
                    <a:pt x="15204" y="19329"/>
                    <a:pt x="15638" y="18884"/>
                    <a:pt x="15638" y="18344"/>
                  </a:cubicBezTo>
                  <a:lnTo>
                    <a:pt x="15638" y="973"/>
                  </a:lnTo>
                  <a:cubicBezTo>
                    <a:pt x="15638" y="434"/>
                    <a:pt x="15204" y="0"/>
                    <a:pt x="14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854927" y="1817759"/>
              <a:ext cx="2009913" cy="2484437"/>
            </a:xfrm>
            <a:custGeom>
              <a:rect b="b" l="l" r="r" t="t"/>
              <a:pathLst>
                <a:path extrusionOk="0" h="19330" w="15638">
                  <a:moveTo>
                    <a:pt x="974" y="0"/>
                  </a:moveTo>
                  <a:cubicBezTo>
                    <a:pt x="435" y="0"/>
                    <a:pt x="1" y="434"/>
                    <a:pt x="1" y="973"/>
                  </a:cubicBezTo>
                  <a:lnTo>
                    <a:pt x="1" y="18344"/>
                  </a:lnTo>
                  <a:cubicBezTo>
                    <a:pt x="1" y="18884"/>
                    <a:pt x="435" y="19329"/>
                    <a:pt x="974" y="19329"/>
                  </a:cubicBezTo>
                  <a:lnTo>
                    <a:pt x="14665" y="19329"/>
                  </a:lnTo>
                  <a:cubicBezTo>
                    <a:pt x="15204" y="19329"/>
                    <a:pt x="15638" y="18884"/>
                    <a:pt x="15638" y="18344"/>
                  </a:cubicBezTo>
                  <a:lnTo>
                    <a:pt x="15638" y="973"/>
                  </a:lnTo>
                  <a:cubicBezTo>
                    <a:pt x="15638" y="434"/>
                    <a:pt x="15204" y="0"/>
                    <a:pt x="146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2047834" y="3859002"/>
              <a:ext cx="319519" cy="224666"/>
            </a:xfrm>
            <a:custGeom>
              <a:rect b="b" l="l" r="r" t="t"/>
              <a:pathLst>
                <a:path extrusionOk="0" h="1748" w="2486">
                  <a:moveTo>
                    <a:pt x="880" y="1"/>
                  </a:moveTo>
                  <a:cubicBezTo>
                    <a:pt x="446" y="1"/>
                    <a:pt x="83" y="317"/>
                    <a:pt x="13" y="751"/>
                  </a:cubicBezTo>
                  <a:cubicBezTo>
                    <a:pt x="13" y="786"/>
                    <a:pt x="1" y="833"/>
                    <a:pt x="13" y="868"/>
                  </a:cubicBezTo>
                  <a:cubicBezTo>
                    <a:pt x="13" y="1361"/>
                    <a:pt x="399" y="1747"/>
                    <a:pt x="892" y="1747"/>
                  </a:cubicBezTo>
                  <a:lnTo>
                    <a:pt x="2486" y="1747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2367223" y="3857588"/>
              <a:ext cx="318106" cy="226080"/>
            </a:xfrm>
            <a:custGeom>
              <a:rect b="b" l="l" r="r" t="t"/>
              <a:pathLst>
                <a:path extrusionOk="0" h="1759" w="2475">
                  <a:moveTo>
                    <a:pt x="1" y="0"/>
                  </a:moveTo>
                  <a:lnTo>
                    <a:pt x="1" y="1758"/>
                  </a:lnTo>
                  <a:lnTo>
                    <a:pt x="1595" y="1758"/>
                  </a:lnTo>
                  <a:cubicBezTo>
                    <a:pt x="2087" y="1758"/>
                    <a:pt x="2474" y="1372"/>
                    <a:pt x="2474" y="879"/>
                  </a:cubicBezTo>
                  <a:cubicBezTo>
                    <a:pt x="2474" y="832"/>
                    <a:pt x="2474" y="797"/>
                    <a:pt x="2462" y="750"/>
                  </a:cubicBezTo>
                  <a:cubicBezTo>
                    <a:pt x="2404" y="328"/>
                    <a:pt x="2029" y="0"/>
                    <a:pt x="1595" y="0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2024009" y="3831883"/>
              <a:ext cx="319519" cy="226208"/>
            </a:xfrm>
            <a:custGeom>
              <a:rect b="b" l="l" r="r" t="t"/>
              <a:pathLst>
                <a:path extrusionOk="0" h="1760" w="2486">
                  <a:moveTo>
                    <a:pt x="880" y="1"/>
                  </a:moveTo>
                  <a:cubicBezTo>
                    <a:pt x="446" y="1"/>
                    <a:pt x="83" y="317"/>
                    <a:pt x="13" y="751"/>
                  </a:cubicBezTo>
                  <a:cubicBezTo>
                    <a:pt x="13" y="798"/>
                    <a:pt x="1" y="833"/>
                    <a:pt x="13" y="880"/>
                  </a:cubicBezTo>
                  <a:cubicBezTo>
                    <a:pt x="13" y="1361"/>
                    <a:pt x="399" y="1759"/>
                    <a:pt x="892" y="1759"/>
                  </a:cubicBezTo>
                  <a:lnTo>
                    <a:pt x="2486" y="1759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2343398" y="3831883"/>
              <a:ext cx="318106" cy="226208"/>
            </a:xfrm>
            <a:custGeom>
              <a:rect b="b" l="l" r="r" t="t"/>
              <a:pathLst>
                <a:path extrusionOk="0" h="1760" w="2475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1"/>
                    <a:pt x="2474" y="880"/>
                  </a:cubicBezTo>
                  <a:cubicBezTo>
                    <a:pt x="2474" y="833"/>
                    <a:pt x="2474" y="786"/>
                    <a:pt x="2462" y="751"/>
                  </a:cubicBezTo>
                  <a:cubicBezTo>
                    <a:pt x="2404" y="317"/>
                    <a:pt x="2029" y="1"/>
                    <a:pt x="1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2136984" y="3860544"/>
              <a:ext cx="411417" cy="46784"/>
            </a:xfrm>
            <a:custGeom>
              <a:rect b="b" l="l" r="r" t="t"/>
              <a:pathLst>
                <a:path extrusionOk="0" h="364" w="3201">
                  <a:moveTo>
                    <a:pt x="188" y="1"/>
                  </a:moveTo>
                  <a:cubicBezTo>
                    <a:pt x="83" y="1"/>
                    <a:pt x="1" y="83"/>
                    <a:pt x="13" y="188"/>
                  </a:cubicBezTo>
                  <a:cubicBezTo>
                    <a:pt x="1" y="282"/>
                    <a:pt x="83" y="364"/>
                    <a:pt x="188" y="364"/>
                  </a:cubicBezTo>
                  <a:lnTo>
                    <a:pt x="3025" y="364"/>
                  </a:lnTo>
                  <a:cubicBezTo>
                    <a:pt x="3119" y="364"/>
                    <a:pt x="3201" y="282"/>
                    <a:pt x="3201" y="188"/>
                  </a:cubicBezTo>
                  <a:cubicBezTo>
                    <a:pt x="3201" y="83"/>
                    <a:pt x="3119" y="1"/>
                    <a:pt x="3025" y="1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2047834" y="3416103"/>
              <a:ext cx="319519" cy="226080"/>
            </a:xfrm>
            <a:custGeom>
              <a:rect b="b" l="l" r="r" t="t"/>
              <a:pathLst>
                <a:path extrusionOk="0" h="1759" w="2486">
                  <a:moveTo>
                    <a:pt x="880" y="1"/>
                  </a:moveTo>
                  <a:cubicBezTo>
                    <a:pt x="446" y="1"/>
                    <a:pt x="83" y="317"/>
                    <a:pt x="13" y="751"/>
                  </a:cubicBezTo>
                  <a:cubicBezTo>
                    <a:pt x="13" y="786"/>
                    <a:pt x="1" y="833"/>
                    <a:pt x="13" y="880"/>
                  </a:cubicBezTo>
                  <a:cubicBezTo>
                    <a:pt x="13" y="1360"/>
                    <a:pt x="399" y="1759"/>
                    <a:pt x="892" y="1759"/>
                  </a:cubicBezTo>
                  <a:lnTo>
                    <a:pt x="2486" y="1759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2367223" y="3416103"/>
              <a:ext cx="318106" cy="226080"/>
            </a:xfrm>
            <a:custGeom>
              <a:rect b="b" l="l" r="r" t="t"/>
              <a:pathLst>
                <a:path extrusionOk="0" h="1759" w="2475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47"/>
                    <a:pt x="2474" y="1360"/>
                    <a:pt x="2474" y="868"/>
                  </a:cubicBezTo>
                  <a:cubicBezTo>
                    <a:pt x="2474" y="833"/>
                    <a:pt x="2474" y="786"/>
                    <a:pt x="2462" y="739"/>
                  </a:cubicBezTo>
                  <a:cubicBezTo>
                    <a:pt x="2404" y="317"/>
                    <a:pt x="2029" y="1"/>
                    <a:pt x="1595" y="1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2024009" y="3388984"/>
              <a:ext cx="319519" cy="226208"/>
            </a:xfrm>
            <a:custGeom>
              <a:rect b="b" l="l" r="r" t="t"/>
              <a:pathLst>
                <a:path extrusionOk="0" h="1760" w="2486">
                  <a:moveTo>
                    <a:pt x="880" y="1"/>
                  </a:moveTo>
                  <a:cubicBezTo>
                    <a:pt x="446" y="1"/>
                    <a:pt x="83" y="317"/>
                    <a:pt x="13" y="751"/>
                  </a:cubicBezTo>
                  <a:cubicBezTo>
                    <a:pt x="13" y="798"/>
                    <a:pt x="1" y="833"/>
                    <a:pt x="13" y="880"/>
                  </a:cubicBezTo>
                  <a:cubicBezTo>
                    <a:pt x="13" y="1360"/>
                    <a:pt x="399" y="1759"/>
                    <a:pt x="892" y="1759"/>
                  </a:cubicBezTo>
                  <a:lnTo>
                    <a:pt x="2486" y="1759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2343398" y="3388984"/>
              <a:ext cx="318106" cy="226208"/>
            </a:xfrm>
            <a:custGeom>
              <a:rect b="b" l="l" r="r" t="t"/>
              <a:pathLst>
                <a:path extrusionOk="0" h="1760" w="2475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86"/>
                    <a:pt x="2462" y="751"/>
                  </a:cubicBezTo>
                  <a:cubicBezTo>
                    <a:pt x="2404" y="317"/>
                    <a:pt x="2029" y="1"/>
                    <a:pt x="1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2136984" y="3419188"/>
              <a:ext cx="411417" cy="45242"/>
            </a:xfrm>
            <a:custGeom>
              <a:rect b="b" l="l" r="r" t="t"/>
              <a:pathLst>
                <a:path extrusionOk="0" h="352" w="3201">
                  <a:moveTo>
                    <a:pt x="188" y="0"/>
                  </a:moveTo>
                  <a:cubicBezTo>
                    <a:pt x="83" y="0"/>
                    <a:pt x="1" y="71"/>
                    <a:pt x="13" y="176"/>
                  </a:cubicBezTo>
                  <a:cubicBezTo>
                    <a:pt x="1" y="270"/>
                    <a:pt x="83" y="352"/>
                    <a:pt x="188" y="352"/>
                  </a:cubicBezTo>
                  <a:lnTo>
                    <a:pt x="3025" y="352"/>
                  </a:lnTo>
                  <a:cubicBezTo>
                    <a:pt x="3119" y="352"/>
                    <a:pt x="3201" y="270"/>
                    <a:pt x="3201" y="176"/>
                  </a:cubicBezTo>
                  <a:cubicBezTo>
                    <a:pt x="3201" y="71"/>
                    <a:pt x="3119" y="0"/>
                    <a:pt x="3025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2047834" y="2973204"/>
              <a:ext cx="319519" cy="226080"/>
            </a:xfrm>
            <a:custGeom>
              <a:rect b="b" l="l" r="r" t="t"/>
              <a:pathLst>
                <a:path extrusionOk="0" h="1759" w="2486">
                  <a:moveTo>
                    <a:pt x="880" y="1"/>
                  </a:moveTo>
                  <a:cubicBezTo>
                    <a:pt x="446" y="1"/>
                    <a:pt x="83" y="317"/>
                    <a:pt x="13" y="751"/>
                  </a:cubicBezTo>
                  <a:cubicBezTo>
                    <a:pt x="13" y="786"/>
                    <a:pt x="1" y="833"/>
                    <a:pt x="13" y="880"/>
                  </a:cubicBezTo>
                  <a:cubicBezTo>
                    <a:pt x="13" y="1360"/>
                    <a:pt x="399" y="1759"/>
                    <a:pt x="892" y="1759"/>
                  </a:cubicBezTo>
                  <a:lnTo>
                    <a:pt x="2486" y="1759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2367223" y="2973204"/>
              <a:ext cx="318106" cy="226080"/>
            </a:xfrm>
            <a:custGeom>
              <a:rect b="b" l="l" r="r" t="t"/>
              <a:pathLst>
                <a:path extrusionOk="0" h="1759" w="2475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47"/>
                    <a:pt x="2474" y="1360"/>
                    <a:pt x="2474" y="868"/>
                  </a:cubicBezTo>
                  <a:cubicBezTo>
                    <a:pt x="2474" y="833"/>
                    <a:pt x="2474" y="786"/>
                    <a:pt x="2462" y="739"/>
                  </a:cubicBezTo>
                  <a:cubicBezTo>
                    <a:pt x="2404" y="317"/>
                    <a:pt x="2029" y="1"/>
                    <a:pt x="1595" y="1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2024009" y="2946085"/>
              <a:ext cx="319519" cy="226080"/>
            </a:xfrm>
            <a:custGeom>
              <a:rect b="b" l="l" r="r" t="t"/>
              <a:pathLst>
                <a:path extrusionOk="0" h="1759" w="2486">
                  <a:moveTo>
                    <a:pt x="880" y="1"/>
                  </a:moveTo>
                  <a:cubicBezTo>
                    <a:pt x="446" y="1"/>
                    <a:pt x="83" y="329"/>
                    <a:pt x="13" y="751"/>
                  </a:cubicBezTo>
                  <a:cubicBezTo>
                    <a:pt x="13" y="798"/>
                    <a:pt x="1" y="833"/>
                    <a:pt x="13" y="880"/>
                  </a:cubicBezTo>
                  <a:cubicBezTo>
                    <a:pt x="13" y="1372"/>
                    <a:pt x="399" y="1759"/>
                    <a:pt x="892" y="1759"/>
                  </a:cubicBezTo>
                  <a:lnTo>
                    <a:pt x="2486" y="1759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2343398" y="2946085"/>
              <a:ext cx="318106" cy="226080"/>
            </a:xfrm>
            <a:custGeom>
              <a:rect b="b" l="l" r="r" t="t"/>
              <a:pathLst>
                <a:path extrusionOk="0" h="1759" w="2475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98"/>
                    <a:pt x="2462" y="751"/>
                  </a:cubicBezTo>
                  <a:cubicBezTo>
                    <a:pt x="2404" y="317"/>
                    <a:pt x="2029" y="1"/>
                    <a:pt x="1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2136984" y="2976289"/>
              <a:ext cx="411417" cy="45242"/>
            </a:xfrm>
            <a:custGeom>
              <a:rect b="b" l="l" r="r" t="t"/>
              <a:pathLst>
                <a:path extrusionOk="0" h="352" w="3201">
                  <a:moveTo>
                    <a:pt x="188" y="0"/>
                  </a:moveTo>
                  <a:cubicBezTo>
                    <a:pt x="83" y="0"/>
                    <a:pt x="1" y="82"/>
                    <a:pt x="13" y="176"/>
                  </a:cubicBezTo>
                  <a:cubicBezTo>
                    <a:pt x="1" y="270"/>
                    <a:pt x="83" y="352"/>
                    <a:pt x="188" y="352"/>
                  </a:cubicBezTo>
                  <a:lnTo>
                    <a:pt x="3025" y="352"/>
                  </a:lnTo>
                  <a:cubicBezTo>
                    <a:pt x="3119" y="352"/>
                    <a:pt x="3201" y="270"/>
                    <a:pt x="3201" y="176"/>
                  </a:cubicBezTo>
                  <a:cubicBezTo>
                    <a:pt x="3201" y="82"/>
                    <a:pt x="3119" y="0"/>
                    <a:pt x="3025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2047834" y="2530305"/>
              <a:ext cx="319519" cy="226080"/>
            </a:xfrm>
            <a:custGeom>
              <a:rect b="b" l="l" r="r" t="t"/>
              <a:pathLst>
                <a:path extrusionOk="0" h="1759" w="2486">
                  <a:moveTo>
                    <a:pt x="880" y="1"/>
                  </a:moveTo>
                  <a:cubicBezTo>
                    <a:pt x="446" y="1"/>
                    <a:pt x="83" y="317"/>
                    <a:pt x="13" y="751"/>
                  </a:cubicBezTo>
                  <a:cubicBezTo>
                    <a:pt x="13" y="786"/>
                    <a:pt x="1" y="833"/>
                    <a:pt x="13" y="880"/>
                  </a:cubicBezTo>
                  <a:cubicBezTo>
                    <a:pt x="13" y="1360"/>
                    <a:pt x="399" y="1759"/>
                    <a:pt x="892" y="1759"/>
                  </a:cubicBezTo>
                  <a:lnTo>
                    <a:pt x="2486" y="1759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2367223" y="2530305"/>
              <a:ext cx="318106" cy="226080"/>
            </a:xfrm>
            <a:custGeom>
              <a:rect b="b" l="l" r="r" t="t"/>
              <a:pathLst>
                <a:path extrusionOk="0" h="1759" w="2475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68"/>
                  </a:cubicBezTo>
                  <a:cubicBezTo>
                    <a:pt x="2474" y="833"/>
                    <a:pt x="2474" y="786"/>
                    <a:pt x="2462" y="751"/>
                  </a:cubicBezTo>
                  <a:cubicBezTo>
                    <a:pt x="2404" y="317"/>
                    <a:pt x="2029" y="1"/>
                    <a:pt x="1595" y="1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2024009" y="2503186"/>
              <a:ext cx="319519" cy="226080"/>
            </a:xfrm>
            <a:custGeom>
              <a:rect b="b" l="l" r="r" t="t"/>
              <a:pathLst>
                <a:path extrusionOk="0" h="1759" w="2486">
                  <a:moveTo>
                    <a:pt x="880" y="1"/>
                  </a:moveTo>
                  <a:cubicBezTo>
                    <a:pt x="446" y="1"/>
                    <a:pt x="83" y="329"/>
                    <a:pt x="13" y="751"/>
                  </a:cubicBezTo>
                  <a:cubicBezTo>
                    <a:pt x="13" y="798"/>
                    <a:pt x="1" y="833"/>
                    <a:pt x="13" y="880"/>
                  </a:cubicBezTo>
                  <a:cubicBezTo>
                    <a:pt x="13" y="1372"/>
                    <a:pt x="399" y="1759"/>
                    <a:pt x="892" y="1759"/>
                  </a:cubicBezTo>
                  <a:lnTo>
                    <a:pt x="2486" y="1759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2343398" y="2503186"/>
              <a:ext cx="318106" cy="226080"/>
            </a:xfrm>
            <a:custGeom>
              <a:rect b="b" l="l" r="r" t="t"/>
              <a:pathLst>
                <a:path extrusionOk="0" h="1759" w="2475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98"/>
                    <a:pt x="2462" y="751"/>
                  </a:cubicBezTo>
                  <a:cubicBezTo>
                    <a:pt x="2404" y="317"/>
                    <a:pt x="2029" y="1"/>
                    <a:pt x="1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2136984" y="2533261"/>
              <a:ext cx="411417" cy="45370"/>
            </a:xfrm>
            <a:custGeom>
              <a:rect b="b" l="l" r="r" t="t"/>
              <a:pathLst>
                <a:path extrusionOk="0" h="353" w="3201">
                  <a:moveTo>
                    <a:pt x="188" y="1"/>
                  </a:moveTo>
                  <a:cubicBezTo>
                    <a:pt x="83" y="1"/>
                    <a:pt x="13" y="83"/>
                    <a:pt x="13" y="177"/>
                  </a:cubicBezTo>
                  <a:cubicBezTo>
                    <a:pt x="1" y="271"/>
                    <a:pt x="83" y="353"/>
                    <a:pt x="188" y="353"/>
                  </a:cubicBezTo>
                  <a:lnTo>
                    <a:pt x="3025" y="353"/>
                  </a:lnTo>
                  <a:cubicBezTo>
                    <a:pt x="3119" y="353"/>
                    <a:pt x="3201" y="271"/>
                    <a:pt x="3201" y="177"/>
                  </a:cubicBezTo>
                  <a:cubicBezTo>
                    <a:pt x="3201" y="83"/>
                    <a:pt x="3119" y="1"/>
                    <a:pt x="3025" y="1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2047834" y="2087406"/>
              <a:ext cx="319519" cy="226080"/>
            </a:xfrm>
            <a:custGeom>
              <a:rect b="b" l="l" r="r" t="t"/>
              <a:pathLst>
                <a:path extrusionOk="0" h="1759" w="2486">
                  <a:moveTo>
                    <a:pt x="880" y="0"/>
                  </a:moveTo>
                  <a:cubicBezTo>
                    <a:pt x="446" y="0"/>
                    <a:pt x="83" y="317"/>
                    <a:pt x="13" y="751"/>
                  </a:cubicBezTo>
                  <a:cubicBezTo>
                    <a:pt x="13" y="786"/>
                    <a:pt x="1" y="833"/>
                    <a:pt x="13" y="880"/>
                  </a:cubicBezTo>
                  <a:cubicBezTo>
                    <a:pt x="13" y="1360"/>
                    <a:pt x="399" y="1759"/>
                    <a:pt x="892" y="1759"/>
                  </a:cubicBezTo>
                  <a:lnTo>
                    <a:pt x="2486" y="1759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2367223" y="2087406"/>
              <a:ext cx="318106" cy="226080"/>
            </a:xfrm>
            <a:custGeom>
              <a:rect b="b" l="l" r="r" t="t"/>
              <a:pathLst>
                <a:path extrusionOk="0" h="1759" w="2475">
                  <a:moveTo>
                    <a:pt x="1" y="0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86"/>
                    <a:pt x="2462" y="751"/>
                  </a:cubicBezTo>
                  <a:cubicBezTo>
                    <a:pt x="2404" y="317"/>
                    <a:pt x="2029" y="0"/>
                    <a:pt x="1595" y="0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2024009" y="2061829"/>
              <a:ext cx="319519" cy="224538"/>
            </a:xfrm>
            <a:custGeom>
              <a:rect b="b" l="l" r="r" t="t"/>
              <a:pathLst>
                <a:path extrusionOk="0" h="1747" w="2486">
                  <a:moveTo>
                    <a:pt x="880" y="0"/>
                  </a:moveTo>
                  <a:cubicBezTo>
                    <a:pt x="446" y="0"/>
                    <a:pt x="83" y="317"/>
                    <a:pt x="13" y="739"/>
                  </a:cubicBezTo>
                  <a:cubicBezTo>
                    <a:pt x="13" y="785"/>
                    <a:pt x="1" y="832"/>
                    <a:pt x="13" y="868"/>
                  </a:cubicBezTo>
                  <a:cubicBezTo>
                    <a:pt x="13" y="1360"/>
                    <a:pt x="399" y="1747"/>
                    <a:pt x="892" y="1747"/>
                  </a:cubicBezTo>
                  <a:lnTo>
                    <a:pt x="2486" y="1747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2343398" y="2060673"/>
              <a:ext cx="316563" cy="194848"/>
            </a:xfrm>
            <a:custGeom>
              <a:rect b="b" l="l" r="r" t="t"/>
              <a:pathLst>
                <a:path extrusionOk="0" h="1516" w="2463">
                  <a:moveTo>
                    <a:pt x="1712" y="0"/>
                  </a:moveTo>
                  <a:cubicBezTo>
                    <a:pt x="1673" y="0"/>
                    <a:pt x="1634" y="3"/>
                    <a:pt x="1595" y="9"/>
                  </a:cubicBezTo>
                  <a:lnTo>
                    <a:pt x="1" y="9"/>
                  </a:lnTo>
                  <a:lnTo>
                    <a:pt x="1" y="1509"/>
                  </a:lnTo>
                  <a:lnTo>
                    <a:pt x="1595" y="1509"/>
                  </a:lnTo>
                  <a:cubicBezTo>
                    <a:pt x="1629" y="1514"/>
                    <a:pt x="1662" y="1516"/>
                    <a:pt x="1695" y="1516"/>
                  </a:cubicBezTo>
                  <a:cubicBezTo>
                    <a:pt x="2110" y="1516"/>
                    <a:pt x="2462" y="1183"/>
                    <a:pt x="2462" y="759"/>
                  </a:cubicBezTo>
                  <a:cubicBezTo>
                    <a:pt x="2462" y="331"/>
                    <a:pt x="2120" y="0"/>
                    <a:pt x="1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082211" y="3859002"/>
              <a:ext cx="317977" cy="224666"/>
            </a:xfrm>
            <a:custGeom>
              <a:rect b="b" l="l" r="r" t="t"/>
              <a:pathLst>
                <a:path extrusionOk="0" h="1748" w="2474">
                  <a:moveTo>
                    <a:pt x="879" y="1"/>
                  </a:moveTo>
                  <a:cubicBezTo>
                    <a:pt x="446" y="1"/>
                    <a:pt x="71" y="317"/>
                    <a:pt x="12" y="751"/>
                  </a:cubicBezTo>
                  <a:cubicBezTo>
                    <a:pt x="0" y="786"/>
                    <a:pt x="0" y="833"/>
                    <a:pt x="0" y="868"/>
                  </a:cubicBezTo>
                  <a:cubicBezTo>
                    <a:pt x="0" y="1361"/>
                    <a:pt x="387" y="1747"/>
                    <a:pt x="879" y="1747"/>
                  </a:cubicBezTo>
                  <a:lnTo>
                    <a:pt x="2474" y="1747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400058" y="3857588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1" y="0"/>
                  </a:moveTo>
                  <a:lnTo>
                    <a:pt x="1" y="1758"/>
                  </a:lnTo>
                  <a:lnTo>
                    <a:pt x="1595" y="1758"/>
                  </a:lnTo>
                  <a:cubicBezTo>
                    <a:pt x="2087" y="1758"/>
                    <a:pt x="2474" y="1372"/>
                    <a:pt x="2474" y="879"/>
                  </a:cubicBezTo>
                  <a:cubicBezTo>
                    <a:pt x="2474" y="832"/>
                    <a:pt x="2474" y="797"/>
                    <a:pt x="2462" y="750"/>
                  </a:cubicBezTo>
                  <a:cubicBezTo>
                    <a:pt x="2403" y="328"/>
                    <a:pt x="2028" y="0"/>
                    <a:pt x="1595" y="0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2343398" y="2060287"/>
              <a:ext cx="318106" cy="226080"/>
            </a:xfrm>
            <a:custGeom>
              <a:rect b="b" l="l" r="r" t="t"/>
              <a:pathLst>
                <a:path extrusionOk="0" h="1759" w="2475">
                  <a:moveTo>
                    <a:pt x="1" y="0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97"/>
                    <a:pt x="2462" y="751"/>
                  </a:cubicBezTo>
                  <a:cubicBezTo>
                    <a:pt x="2404" y="317"/>
                    <a:pt x="2029" y="0"/>
                    <a:pt x="1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058386" y="3831883"/>
              <a:ext cx="317977" cy="226208"/>
            </a:xfrm>
            <a:custGeom>
              <a:rect b="b" l="l" r="r" t="t"/>
              <a:pathLst>
                <a:path extrusionOk="0" h="1760" w="2474">
                  <a:moveTo>
                    <a:pt x="879" y="1"/>
                  </a:moveTo>
                  <a:cubicBezTo>
                    <a:pt x="446" y="1"/>
                    <a:pt x="71" y="317"/>
                    <a:pt x="12" y="751"/>
                  </a:cubicBezTo>
                  <a:cubicBezTo>
                    <a:pt x="0" y="798"/>
                    <a:pt x="0" y="833"/>
                    <a:pt x="0" y="880"/>
                  </a:cubicBezTo>
                  <a:cubicBezTo>
                    <a:pt x="0" y="1361"/>
                    <a:pt x="387" y="1759"/>
                    <a:pt x="879" y="1759"/>
                  </a:cubicBezTo>
                  <a:lnTo>
                    <a:pt x="2474" y="1759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376233" y="3831883"/>
              <a:ext cx="317977" cy="226208"/>
            </a:xfrm>
            <a:custGeom>
              <a:rect b="b" l="l" r="r" t="t"/>
              <a:pathLst>
                <a:path extrusionOk="0" h="1760" w="2474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1"/>
                    <a:pt x="2474" y="880"/>
                  </a:cubicBezTo>
                  <a:cubicBezTo>
                    <a:pt x="2474" y="833"/>
                    <a:pt x="2474" y="786"/>
                    <a:pt x="2462" y="751"/>
                  </a:cubicBezTo>
                  <a:cubicBezTo>
                    <a:pt x="2403" y="317"/>
                    <a:pt x="2028" y="1"/>
                    <a:pt x="1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171361" y="3860544"/>
              <a:ext cx="411417" cy="46784"/>
            </a:xfrm>
            <a:custGeom>
              <a:rect b="b" l="l" r="r" t="t"/>
              <a:pathLst>
                <a:path extrusionOk="0" h="364" w="3201">
                  <a:moveTo>
                    <a:pt x="176" y="1"/>
                  </a:moveTo>
                  <a:cubicBezTo>
                    <a:pt x="71" y="1"/>
                    <a:pt x="0" y="83"/>
                    <a:pt x="0" y="188"/>
                  </a:cubicBezTo>
                  <a:cubicBezTo>
                    <a:pt x="0" y="282"/>
                    <a:pt x="71" y="364"/>
                    <a:pt x="176" y="364"/>
                  </a:cubicBezTo>
                  <a:lnTo>
                    <a:pt x="3013" y="364"/>
                  </a:lnTo>
                  <a:cubicBezTo>
                    <a:pt x="3118" y="364"/>
                    <a:pt x="3200" y="282"/>
                    <a:pt x="3200" y="188"/>
                  </a:cubicBezTo>
                  <a:cubicBezTo>
                    <a:pt x="3200" y="83"/>
                    <a:pt x="3118" y="1"/>
                    <a:pt x="3013" y="1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082211" y="3416103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879" y="1"/>
                  </a:moveTo>
                  <a:cubicBezTo>
                    <a:pt x="446" y="1"/>
                    <a:pt x="71" y="317"/>
                    <a:pt x="12" y="751"/>
                  </a:cubicBezTo>
                  <a:cubicBezTo>
                    <a:pt x="0" y="786"/>
                    <a:pt x="0" y="833"/>
                    <a:pt x="0" y="880"/>
                  </a:cubicBezTo>
                  <a:cubicBezTo>
                    <a:pt x="0" y="1360"/>
                    <a:pt x="387" y="1759"/>
                    <a:pt x="879" y="1759"/>
                  </a:cubicBezTo>
                  <a:lnTo>
                    <a:pt x="2474" y="1759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400058" y="3416103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47"/>
                    <a:pt x="2474" y="1360"/>
                    <a:pt x="2474" y="868"/>
                  </a:cubicBezTo>
                  <a:cubicBezTo>
                    <a:pt x="2474" y="833"/>
                    <a:pt x="2474" y="786"/>
                    <a:pt x="2462" y="739"/>
                  </a:cubicBezTo>
                  <a:cubicBezTo>
                    <a:pt x="2403" y="317"/>
                    <a:pt x="2028" y="1"/>
                    <a:pt x="1595" y="1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058386" y="3388984"/>
              <a:ext cx="317977" cy="226208"/>
            </a:xfrm>
            <a:custGeom>
              <a:rect b="b" l="l" r="r" t="t"/>
              <a:pathLst>
                <a:path extrusionOk="0" h="1760" w="2474">
                  <a:moveTo>
                    <a:pt x="879" y="1"/>
                  </a:moveTo>
                  <a:cubicBezTo>
                    <a:pt x="446" y="1"/>
                    <a:pt x="71" y="317"/>
                    <a:pt x="12" y="751"/>
                  </a:cubicBezTo>
                  <a:cubicBezTo>
                    <a:pt x="0" y="798"/>
                    <a:pt x="0" y="833"/>
                    <a:pt x="0" y="880"/>
                  </a:cubicBezTo>
                  <a:cubicBezTo>
                    <a:pt x="0" y="1360"/>
                    <a:pt x="387" y="1759"/>
                    <a:pt x="879" y="1759"/>
                  </a:cubicBezTo>
                  <a:lnTo>
                    <a:pt x="2474" y="1759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376233" y="3388984"/>
              <a:ext cx="317977" cy="226208"/>
            </a:xfrm>
            <a:custGeom>
              <a:rect b="b" l="l" r="r" t="t"/>
              <a:pathLst>
                <a:path extrusionOk="0" h="1760" w="2474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86"/>
                    <a:pt x="2462" y="751"/>
                  </a:cubicBezTo>
                  <a:cubicBezTo>
                    <a:pt x="2403" y="317"/>
                    <a:pt x="2028" y="1"/>
                    <a:pt x="1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171361" y="3419188"/>
              <a:ext cx="411417" cy="45242"/>
            </a:xfrm>
            <a:custGeom>
              <a:rect b="b" l="l" r="r" t="t"/>
              <a:pathLst>
                <a:path extrusionOk="0" h="352" w="3201">
                  <a:moveTo>
                    <a:pt x="176" y="0"/>
                  </a:moveTo>
                  <a:cubicBezTo>
                    <a:pt x="71" y="0"/>
                    <a:pt x="0" y="71"/>
                    <a:pt x="0" y="176"/>
                  </a:cubicBezTo>
                  <a:cubicBezTo>
                    <a:pt x="0" y="270"/>
                    <a:pt x="71" y="352"/>
                    <a:pt x="176" y="352"/>
                  </a:cubicBezTo>
                  <a:lnTo>
                    <a:pt x="3013" y="352"/>
                  </a:lnTo>
                  <a:cubicBezTo>
                    <a:pt x="3118" y="352"/>
                    <a:pt x="3200" y="270"/>
                    <a:pt x="3200" y="176"/>
                  </a:cubicBezTo>
                  <a:cubicBezTo>
                    <a:pt x="3200" y="71"/>
                    <a:pt x="3118" y="0"/>
                    <a:pt x="3013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082211" y="2973204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879" y="1"/>
                  </a:moveTo>
                  <a:cubicBezTo>
                    <a:pt x="446" y="1"/>
                    <a:pt x="71" y="317"/>
                    <a:pt x="12" y="751"/>
                  </a:cubicBezTo>
                  <a:cubicBezTo>
                    <a:pt x="0" y="786"/>
                    <a:pt x="0" y="833"/>
                    <a:pt x="0" y="880"/>
                  </a:cubicBezTo>
                  <a:cubicBezTo>
                    <a:pt x="0" y="1360"/>
                    <a:pt x="387" y="1759"/>
                    <a:pt x="879" y="1759"/>
                  </a:cubicBezTo>
                  <a:lnTo>
                    <a:pt x="2474" y="1759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400058" y="2973204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47"/>
                    <a:pt x="2474" y="1360"/>
                    <a:pt x="2474" y="868"/>
                  </a:cubicBezTo>
                  <a:cubicBezTo>
                    <a:pt x="2474" y="833"/>
                    <a:pt x="2474" y="786"/>
                    <a:pt x="2462" y="739"/>
                  </a:cubicBezTo>
                  <a:cubicBezTo>
                    <a:pt x="2403" y="317"/>
                    <a:pt x="2028" y="1"/>
                    <a:pt x="1595" y="1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058386" y="2946085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879" y="1"/>
                  </a:moveTo>
                  <a:cubicBezTo>
                    <a:pt x="446" y="1"/>
                    <a:pt x="71" y="329"/>
                    <a:pt x="12" y="751"/>
                  </a:cubicBezTo>
                  <a:cubicBezTo>
                    <a:pt x="0" y="798"/>
                    <a:pt x="0" y="833"/>
                    <a:pt x="0" y="880"/>
                  </a:cubicBezTo>
                  <a:cubicBezTo>
                    <a:pt x="0" y="1372"/>
                    <a:pt x="387" y="1759"/>
                    <a:pt x="879" y="1759"/>
                  </a:cubicBezTo>
                  <a:lnTo>
                    <a:pt x="2474" y="1759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376233" y="2946085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98"/>
                    <a:pt x="2462" y="751"/>
                  </a:cubicBezTo>
                  <a:cubicBezTo>
                    <a:pt x="2403" y="317"/>
                    <a:pt x="2028" y="1"/>
                    <a:pt x="1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171361" y="2976289"/>
              <a:ext cx="411417" cy="45242"/>
            </a:xfrm>
            <a:custGeom>
              <a:rect b="b" l="l" r="r" t="t"/>
              <a:pathLst>
                <a:path extrusionOk="0" h="352" w="3201">
                  <a:moveTo>
                    <a:pt x="176" y="0"/>
                  </a:moveTo>
                  <a:cubicBezTo>
                    <a:pt x="71" y="0"/>
                    <a:pt x="0" y="82"/>
                    <a:pt x="0" y="176"/>
                  </a:cubicBezTo>
                  <a:cubicBezTo>
                    <a:pt x="0" y="270"/>
                    <a:pt x="71" y="352"/>
                    <a:pt x="176" y="352"/>
                  </a:cubicBezTo>
                  <a:lnTo>
                    <a:pt x="3013" y="352"/>
                  </a:lnTo>
                  <a:cubicBezTo>
                    <a:pt x="3118" y="352"/>
                    <a:pt x="3189" y="270"/>
                    <a:pt x="3200" y="176"/>
                  </a:cubicBezTo>
                  <a:cubicBezTo>
                    <a:pt x="3200" y="82"/>
                    <a:pt x="3118" y="0"/>
                    <a:pt x="3013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082211" y="2530305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879" y="1"/>
                  </a:moveTo>
                  <a:cubicBezTo>
                    <a:pt x="446" y="1"/>
                    <a:pt x="71" y="317"/>
                    <a:pt x="12" y="751"/>
                  </a:cubicBezTo>
                  <a:cubicBezTo>
                    <a:pt x="0" y="786"/>
                    <a:pt x="0" y="833"/>
                    <a:pt x="0" y="880"/>
                  </a:cubicBezTo>
                  <a:cubicBezTo>
                    <a:pt x="0" y="1360"/>
                    <a:pt x="387" y="1759"/>
                    <a:pt x="879" y="1759"/>
                  </a:cubicBezTo>
                  <a:lnTo>
                    <a:pt x="2474" y="1759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1400058" y="2530305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68"/>
                  </a:cubicBezTo>
                  <a:cubicBezTo>
                    <a:pt x="2474" y="833"/>
                    <a:pt x="2474" y="786"/>
                    <a:pt x="2462" y="751"/>
                  </a:cubicBezTo>
                  <a:cubicBezTo>
                    <a:pt x="2403" y="317"/>
                    <a:pt x="2028" y="1"/>
                    <a:pt x="1595" y="1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1058386" y="2503186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879" y="1"/>
                  </a:moveTo>
                  <a:cubicBezTo>
                    <a:pt x="446" y="1"/>
                    <a:pt x="71" y="329"/>
                    <a:pt x="12" y="751"/>
                  </a:cubicBezTo>
                  <a:cubicBezTo>
                    <a:pt x="0" y="798"/>
                    <a:pt x="0" y="833"/>
                    <a:pt x="0" y="880"/>
                  </a:cubicBezTo>
                  <a:cubicBezTo>
                    <a:pt x="0" y="1372"/>
                    <a:pt x="387" y="1759"/>
                    <a:pt x="879" y="1759"/>
                  </a:cubicBezTo>
                  <a:lnTo>
                    <a:pt x="2474" y="1759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1059799" y="2060673"/>
              <a:ext cx="316563" cy="194848"/>
            </a:xfrm>
            <a:custGeom>
              <a:rect b="b" l="l" r="r" t="t"/>
              <a:pathLst>
                <a:path extrusionOk="0" h="1516" w="2463">
                  <a:moveTo>
                    <a:pt x="752" y="0"/>
                  </a:moveTo>
                  <a:cubicBezTo>
                    <a:pt x="344" y="0"/>
                    <a:pt x="1" y="331"/>
                    <a:pt x="1" y="759"/>
                  </a:cubicBezTo>
                  <a:cubicBezTo>
                    <a:pt x="1" y="1183"/>
                    <a:pt x="353" y="1516"/>
                    <a:pt x="769" y="1516"/>
                  </a:cubicBezTo>
                  <a:cubicBezTo>
                    <a:pt x="802" y="1516"/>
                    <a:pt x="835" y="1514"/>
                    <a:pt x="868" y="1509"/>
                  </a:cubicBezTo>
                  <a:lnTo>
                    <a:pt x="2463" y="1509"/>
                  </a:lnTo>
                  <a:lnTo>
                    <a:pt x="2463" y="9"/>
                  </a:lnTo>
                  <a:lnTo>
                    <a:pt x="868" y="9"/>
                  </a:lnTo>
                  <a:cubicBezTo>
                    <a:pt x="829" y="3"/>
                    <a:pt x="790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1376233" y="2060673"/>
              <a:ext cx="316563" cy="194848"/>
            </a:xfrm>
            <a:custGeom>
              <a:rect b="b" l="l" r="r" t="t"/>
              <a:pathLst>
                <a:path extrusionOk="0" h="1516" w="2463">
                  <a:moveTo>
                    <a:pt x="1711" y="0"/>
                  </a:moveTo>
                  <a:cubicBezTo>
                    <a:pt x="1673" y="0"/>
                    <a:pt x="1634" y="3"/>
                    <a:pt x="1595" y="9"/>
                  </a:cubicBezTo>
                  <a:lnTo>
                    <a:pt x="1" y="9"/>
                  </a:lnTo>
                  <a:lnTo>
                    <a:pt x="1" y="1509"/>
                  </a:lnTo>
                  <a:lnTo>
                    <a:pt x="1595" y="1509"/>
                  </a:lnTo>
                  <a:cubicBezTo>
                    <a:pt x="1628" y="1514"/>
                    <a:pt x="1662" y="1516"/>
                    <a:pt x="1694" y="1516"/>
                  </a:cubicBezTo>
                  <a:cubicBezTo>
                    <a:pt x="2110" y="1516"/>
                    <a:pt x="2462" y="1183"/>
                    <a:pt x="2462" y="759"/>
                  </a:cubicBezTo>
                  <a:cubicBezTo>
                    <a:pt x="2462" y="331"/>
                    <a:pt x="2119" y="0"/>
                    <a:pt x="1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1376233" y="2503186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1" y="1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98"/>
                    <a:pt x="2462" y="751"/>
                  </a:cubicBezTo>
                  <a:cubicBezTo>
                    <a:pt x="2403" y="317"/>
                    <a:pt x="2028" y="1"/>
                    <a:pt x="1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1171361" y="2533261"/>
              <a:ext cx="411417" cy="45370"/>
            </a:xfrm>
            <a:custGeom>
              <a:rect b="b" l="l" r="r" t="t"/>
              <a:pathLst>
                <a:path extrusionOk="0" h="353" w="3201">
                  <a:moveTo>
                    <a:pt x="176" y="1"/>
                  </a:moveTo>
                  <a:cubicBezTo>
                    <a:pt x="71" y="1"/>
                    <a:pt x="0" y="83"/>
                    <a:pt x="0" y="177"/>
                  </a:cubicBezTo>
                  <a:cubicBezTo>
                    <a:pt x="0" y="271"/>
                    <a:pt x="71" y="353"/>
                    <a:pt x="176" y="353"/>
                  </a:cubicBezTo>
                  <a:lnTo>
                    <a:pt x="3013" y="353"/>
                  </a:lnTo>
                  <a:cubicBezTo>
                    <a:pt x="3118" y="353"/>
                    <a:pt x="3200" y="271"/>
                    <a:pt x="3200" y="177"/>
                  </a:cubicBezTo>
                  <a:cubicBezTo>
                    <a:pt x="3189" y="83"/>
                    <a:pt x="3118" y="1"/>
                    <a:pt x="3013" y="1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1082211" y="2087406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879" y="0"/>
                  </a:moveTo>
                  <a:cubicBezTo>
                    <a:pt x="446" y="0"/>
                    <a:pt x="71" y="317"/>
                    <a:pt x="12" y="751"/>
                  </a:cubicBezTo>
                  <a:cubicBezTo>
                    <a:pt x="0" y="786"/>
                    <a:pt x="0" y="833"/>
                    <a:pt x="0" y="880"/>
                  </a:cubicBezTo>
                  <a:cubicBezTo>
                    <a:pt x="0" y="1360"/>
                    <a:pt x="387" y="1759"/>
                    <a:pt x="879" y="1759"/>
                  </a:cubicBezTo>
                  <a:lnTo>
                    <a:pt x="2474" y="1759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1400058" y="2087406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1" y="0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86"/>
                    <a:pt x="2462" y="751"/>
                  </a:cubicBezTo>
                  <a:cubicBezTo>
                    <a:pt x="2403" y="317"/>
                    <a:pt x="2028" y="0"/>
                    <a:pt x="1595" y="0"/>
                  </a:cubicBezTo>
                  <a:close/>
                </a:path>
              </a:pathLst>
            </a:custGeom>
            <a:solidFill>
              <a:srgbClr val="000000">
                <a:alpha val="4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1376233" y="2060287"/>
              <a:ext cx="317977" cy="226080"/>
            </a:xfrm>
            <a:custGeom>
              <a:rect b="b" l="l" r="r" t="t"/>
              <a:pathLst>
                <a:path extrusionOk="0" h="1759" w="2474">
                  <a:moveTo>
                    <a:pt x="1" y="0"/>
                  </a:moveTo>
                  <a:lnTo>
                    <a:pt x="1" y="1759"/>
                  </a:lnTo>
                  <a:lnTo>
                    <a:pt x="1595" y="1759"/>
                  </a:lnTo>
                  <a:cubicBezTo>
                    <a:pt x="2087" y="1759"/>
                    <a:pt x="2474" y="1360"/>
                    <a:pt x="2474" y="880"/>
                  </a:cubicBezTo>
                  <a:cubicBezTo>
                    <a:pt x="2474" y="833"/>
                    <a:pt x="2474" y="797"/>
                    <a:pt x="2462" y="751"/>
                  </a:cubicBezTo>
                  <a:cubicBezTo>
                    <a:pt x="2403" y="317"/>
                    <a:pt x="2028" y="0"/>
                    <a:pt x="1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1058386" y="2061829"/>
              <a:ext cx="317977" cy="224538"/>
            </a:xfrm>
            <a:custGeom>
              <a:rect b="b" l="l" r="r" t="t"/>
              <a:pathLst>
                <a:path extrusionOk="0" h="1747" w="2474">
                  <a:moveTo>
                    <a:pt x="879" y="0"/>
                  </a:moveTo>
                  <a:cubicBezTo>
                    <a:pt x="446" y="0"/>
                    <a:pt x="71" y="317"/>
                    <a:pt x="12" y="739"/>
                  </a:cubicBezTo>
                  <a:cubicBezTo>
                    <a:pt x="0" y="785"/>
                    <a:pt x="0" y="832"/>
                    <a:pt x="0" y="868"/>
                  </a:cubicBezTo>
                  <a:cubicBezTo>
                    <a:pt x="0" y="1360"/>
                    <a:pt x="387" y="1747"/>
                    <a:pt x="879" y="1747"/>
                  </a:cubicBezTo>
                  <a:lnTo>
                    <a:pt x="2474" y="1747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171361" y="2091776"/>
              <a:ext cx="411417" cy="45499"/>
            </a:xfrm>
            <a:custGeom>
              <a:rect b="b" l="l" r="r" t="t"/>
              <a:pathLst>
                <a:path extrusionOk="0" h="354" w="3201">
                  <a:moveTo>
                    <a:pt x="3033" y="0"/>
                  </a:moveTo>
                  <a:cubicBezTo>
                    <a:pt x="3026" y="0"/>
                    <a:pt x="3020" y="1"/>
                    <a:pt x="3013" y="2"/>
                  </a:cubicBezTo>
                  <a:lnTo>
                    <a:pt x="176" y="2"/>
                  </a:lnTo>
                  <a:cubicBezTo>
                    <a:pt x="71" y="2"/>
                    <a:pt x="0" y="72"/>
                    <a:pt x="0" y="177"/>
                  </a:cubicBezTo>
                  <a:cubicBezTo>
                    <a:pt x="0" y="271"/>
                    <a:pt x="71" y="353"/>
                    <a:pt x="176" y="353"/>
                  </a:cubicBezTo>
                  <a:lnTo>
                    <a:pt x="3013" y="353"/>
                  </a:lnTo>
                  <a:cubicBezTo>
                    <a:pt x="3118" y="353"/>
                    <a:pt x="3200" y="271"/>
                    <a:pt x="3200" y="177"/>
                  </a:cubicBezTo>
                  <a:cubicBezTo>
                    <a:pt x="3189" y="79"/>
                    <a:pt x="3127" y="0"/>
                    <a:pt x="3033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853839" y="2081751"/>
              <a:ext cx="12210" cy="1982408"/>
            </a:xfrm>
            <a:custGeom>
              <a:rect b="b" l="l" r="r" t="t"/>
              <a:pathLst>
                <a:path extrusionOk="0" h="15424" w="95">
                  <a:moveTo>
                    <a:pt x="47" y="0"/>
                  </a:moveTo>
                  <a:cubicBezTo>
                    <a:pt x="24" y="0"/>
                    <a:pt x="0" y="15"/>
                    <a:pt x="0" y="44"/>
                  </a:cubicBezTo>
                  <a:lnTo>
                    <a:pt x="0" y="15376"/>
                  </a:lnTo>
                  <a:cubicBezTo>
                    <a:pt x="12" y="15400"/>
                    <a:pt x="24" y="15411"/>
                    <a:pt x="47" y="15423"/>
                  </a:cubicBezTo>
                  <a:cubicBezTo>
                    <a:pt x="71" y="15411"/>
                    <a:pt x="94" y="15400"/>
                    <a:pt x="94" y="15376"/>
                  </a:cubicBezTo>
                  <a:lnTo>
                    <a:pt x="94" y="44"/>
                  </a:lnTo>
                  <a:cubicBezTo>
                    <a:pt x="94" y="15"/>
                    <a:pt x="71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2136984" y="2091776"/>
              <a:ext cx="411417" cy="45499"/>
            </a:xfrm>
            <a:custGeom>
              <a:rect b="b" l="l" r="r" t="t"/>
              <a:pathLst>
                <a:path extrusionOk="0" h="354" w="3201">
                  <a:moveTo>
                    <a:pt x="3043" y="0"/>
                  </a:moveTo>
                  <a:cubicBezTo>
                    <a:pt x="3037" y="0"/>
                    <a:pt x="3031" y="1"/>
                    <a:pt x="3025" y="2"/>
                  </a:cubicBezTo>
                  <a:lnTo>
                    <a:pt x="188" y="2"/>
                  </a:lnTo>
                  <a:cubicBezTo>
                    <a:pt x="83" y="2"/>
                    <a:pt x="13" y="72"/>
                    <a:pt x="13" y="177"/>
                  </a:cubicBezTo>
                  <a:cubicBezTo>
                    <a:pt x="1" y="271"/>
                    <a:pt x="83" y="353"/>
                    <a:pt x="188" y="353"/>
                  </a:cubicBezTo>
                  <a:lnTo>
                    <a:pt x="3025" y="353"/>
                  </a:lnTo>
                  <a:cubicBezTo>
                    <a:pt x="3119" y="353"/>
                    <a:pt x="3201" y="271"/>
                    <a:pt x="3201" y="177"/>
                  </a:cubicBezTo>
                  <a:cubicBezTo>
                    <a:pt x="3201" y="79"/>
                    <a:pt x="3129" y="0"/>
                    <a:pt x="3043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4" name="Google Shape;1254;p4"/>
          <p:cNvSpPr txBox="1"/>
          <p:nvPr>
            <p:ph idx="1" type="body"/>
          </p:nvPr>
        </p:nvSpPr>
        <p:spPr>
          <a:xfrm>
            <a:off x="3326100" y="1496000"/>
            <a:ext cx="51618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/>
              <a:t>Evaluation on drugs and their adverse drug reactions (ADRs) during clinical trials are limited to </a:t>
            </a:r>
            <a:r>
              <a:rPr b="1" lang="en-GB"/>
              <a:t>standardized conditions </a:t>
            </a:r>
            <a:r>
              <a:rPr lang="en-GB"/>
              <a:t>in a </a:t>
            </a:r>
            <a:r>
              <a:rPr b="1" lang="en-GB"/>
              <a:t>limited test subjects</a:t>
            </a:r>
            <a:r>
              <a:rPr lang="en-GB"/>
              <a:t> within a </a:t>
            </a:r>
            <a:r>
              <a:rPr b="1" lang="en-GB"/>
              <a:t>limited time span</a:t>
            </a:r>
            <a:r>
              <a:rPr lang="en-GB"/>
              <a:t>.</a:t>
            </a:r>
            <a:endParaRPr/>
          </a:p>
        </p:txBody>
      </p:sp>
      <p:sp>
        <p:nvSpPr>
          <p:cNvPr id="1255" name="Google Shape;1255;p4"/>
          <p:cNvSpPr txBox="1"/>
          <p:nvPr>
            <p:ph type="title"/>
          </p:nvPr>
        </p:nvSpPr>
        <p:spPr>
          <a:xfrm>
            <a:off x="2004695" y="457200"/>
            <a:ext cx="5161915" cy="575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Healthcare Problem</a:t>
            </a:r>
            <a:endParaRPr/>
          </a:p>
        </p:txBody>
      </p:sp>
      <p:sp>
        <p:nvSpPr>
          <p:cNvPr id="1256" name="Google Shape;1256;p4"/>
          <p:cNvSpPr/>
          <p:nvPr/>
        </p:nvSpPr>
        <p:spPr>
          <a:xfrm>
            <a:off x="66680" y="4360875"/>
            <a:ext cx="7929449" cy="121801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4"/>
          <p:cNvSpPr txBox="1"/>
          <p:nvPr>
            <p:ph idx="1" type="body"/>
          </p:nvPr>
        </p:nvSpPr>
        <p:spPr>
          <a:xfrm>
            <a:off x="4084200" y="2409825"/>
            <a:ext cx="44037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/>
              <a:t>Discrepancies in patient selection and treatment conditions can have significant impact on the evaluation of effectiveness and potential risks of ADRs.</a:t>
            </a:r>
            <a:endParaRPr/>
          </a:p>
        </p:txBody>
      </p:sp>
      <p:sp>
        <p:nvSpPr>
          <p:cNvPr id="1258" name="Google Shape;1258;p4"/>
          <p:cNvSpPr txBox="1"/>
          <p:nvPr>
            <p:ph idx="1" type="body"/>
          </p:nvPr>
        </p:nvSpPr>
        <p:spPr>
          <a:xfrm>
            <a:off x="4902325" y="3385350"/>
            <a:ext cx="33078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b="1" lang="en-GB"/>
              <a:t>Pharmacovigilance</a:t>
            </a:r>
            <a:r>
              <a:rPr lang="en-GB"/>
              <a:t>, post-marketing drug surveillance</a:t>
            </a:r>
            <a:r>
              <a:rPr lang="en-GB"/>
              <a:t>, plays a major role concerning drug effectiveness and safety</a:t>
            </a:r>
            <a:endParaRPr/>
          </a:p>
        </p:txBody>
      </p:sp>
      <p:sp>
        <p:nvSpPr>
          <p:cNvPr id="1259" name="Google Shape;1259;p4"/>
          <p:cNvSpPr/>
          <p:nvPr/>
        </p:nvSpPr>
        <p:spPr>
          <a:xfrm>
            <a:off x="3447775" y="2598011"/>
            <a:ext cx="206700" cy="198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"/>
          <p:cNvSpPr/>
          <p:nvPr/>
        </p:nvSpPr>
        <p:spPr>
          <a:xfrm>
            <a:off x="3553150" y="2598011"/>
            <a:ext cx="206700" cy="1980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4"/>
          <p:cNvSpPr/>
          <p:nvPr/>
        </p:nvSpPr>
        <p:spPr>
          <a:xfrm>
            <a:off x="3654475" y="2598011"/>
            <a:ext cx="206700" cy="198000"/>
          </a:xfrm>
          <a:prstGeom prst="chevron">
            <a:avLst>
              <a:gd fmla="val 50000" name="adj"/>
            </a:avLst>
          </a:prstGeom>
          <a:solidFill>
            <a:srgbClr val="2143A3">
              <a:alpha val="5804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4"/>
          <p:cNvSpPr/>
          <p:nvPr/>
        </p:nvSpPr>
        <p:spPr>
          <a:xfrm>
            <a:off x="4171675" y="3503111"/>
            <a:ext cx="206700" cy="198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4"/>
          <p:cNvSpPr/>
          <p:nvPr/>
        </p:nvSpPr>
        <p:spPr>
          <a:xfrm>
            <a:off x="4277050" y="3503111"/>
            <a:ext cx="206700" cy="1980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4"/>
          <p:cNvSpPr/>
          <p:nvPr/>
        </p:nvSpPr>
        <p:spPr>
          <a:xfrm>
            <a:off x="4378375" y="3503111"/>
            <a:ext cx="206700" cy="198000"/>
          </a:xfrm>
          <a:prstGeom prst="chevron">
            <a:avLst>
              <a:gd fmla="val 50000" name="adj"/>
            </a:avLst>
          </a:prstGeom>
          <a:solidFill>
            <a:srgbClr val="2143A3">
              <a:alpha val="5804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1dd5f5e248_1_7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Existing &amp; Future Solutions</a:t>
            </a:r>
            <a:endParaRPr/>
          </a:p>
        </p:txBody>
      </p:sp>
      <p:sp>
        <p:nvSpPr>
          <p:cNvPr id="1270" name="Google Shape;1270;g11dd5f5e248_1_7"/>
          <p:cNvSpPr txBox="1"/>
          <p:nvPr>
            <p:ph idx="1" type="subTitle"/>
          </p:nvPr>
        </p:nvSpPr>
        <p:spPr>
          <a:xfrm>
            <a:off x="148675" y="1433975"/>
            <a:ext cx="288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-GB" sz="1800"/>
              <a:t>Passive Surveillance Programs</a:t>
            </a:r>
            <a:endParaRPr sz="1800"/>
          </a:p>
        </p:txBody>
      </p:sp>
      <p:sp>
        <p:nvSpPr>
          <p:cNvPr id="1271" name="Google Shape;1271;g11dd5f5e248_1_7"/>
          <p:cNvSpPr txBox="1"/>
          <p:nvPr>
            <p:ph idx="2" type="subTitle"/>
          </p:nvPr>
        </p:nvSpPr>
        <p:spPr>
          <a:xfrm>
            <a:off x="458150" y="2634850"/>
            <a:ext cx="2561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Voluntary ADR report to regulatory agencies by patients, HC providers and drug manufacturers. Upon analysis, agencies inform drug hazard warnings.                                     Example: US FDA - MedWatch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2" name="Google Shape;1272;g11dd5f5e248_1_7"/>
          <p:cNvSpPr txBox="1"/>
          <p:nvPr>
            <p:ph idx="3" type="subTitle"/>
          </p:nvPr>
        </p:nvSpPr>
        <p:spPr>
          <a:xfrm>
            <a:off x="6229050" y="1433975"/>
            <a:ext cx="2301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-GB" sz="1800"/>
              <a:t>ML - based Sentiment Analysis</a:t>
            </a:r>
            <a:endParaRPr sz="1800"/>
          </a:p>
        </p:txBody>
      </p:sp>
      <p:sp>
        <p:nvSpPr>
          <p:cNvPr id="1273" name="Google Shape;1273;g11dd5f5e248_1_7"/>
          <p:cNvSpPr txBox="1"/>
          <p:nvPr>
            <p:ph idx="4" type="subTitle"/>
          </p:nvPr>
        </p:nvSpPr>
        <p:spPr>
          <a:xfrm>
            <a:off x="6229050" y="2843675"/>
            <a:ext cx="2351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Train classifiers to detect sentiment-polarity at sentences/document level.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-GB"/>
              <a:t>Example: LR, SVM, ELMo+LR, ....  </a:t>
            </a:r>
            <a:r>
              <a:rPr b="1" lang="en-GB">
                <a:solidFill>
                  <a:schemeClr val="accent4"/>
                </a:solidFill>
              </a:rPr>
              <a:t>+ Our Model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274" name="Google Shape;1274;g11dd5f5e248_1_7"/>
          <p:cNvSpPr txBox="1"/>
          <p:nvPr>
            <p:ph idx="5" type="subTitle"/>
          </p:nvPr>
        </p:nvSpPr>
        <p:spPr>
          <a:xfrm>
            <a:off x="3534326" y="1433975"/>
            <a:ext cx="2417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-GB" sz="1800"/>
              <a:t>Lexicon-based Sentiment Analysis</a:t>
            </a:r>
            <a:endParaRPr sz="1800"/>
          </a:p>
        </p:txBody>
      </p:sp>
      <p:sp>
        <p:nvSpPr>
          <p:cNvPr id="1275" name="Google Shape;1275;g11dd5f5e248_1_7"/>
          <p:cNvSpPr txBox="1"/>
          <p:nvPr>
            <p:ph idx="6" type="subTitle"/>
          </p:nvPr>
        </p:nvSpPr>
        <p:spPr>
          <a:xfrm>
            <a:off x="3348850" y="3287750"/>
            <a:ext cx="2670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Recognize sentiment expressions in HC </a:t>
            </a:r>
            <a:r>
              <a:rPr lang="en-GB"/>
              <a:t>customers</a:t>
            </a:r>
            <a:r>
              <a:rPr lang="en-GB"/>
              <a:t>’ natural language texts by matching textual units with opinion words in lexicons annotated for sentiment polarity.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6" name="Google Shape;1276;g11dd5f5e248_1_7"/>
          <p:cNvSpPr txBox="1"/>
          <p:nvPr>
            <p:ph idx="4" type="subTitle"/>
          </p:nvPr>
        </p:nvSpPr>
        <p:spPr>
          <a:xfrm>
            <a:off x="458138" y="3837988"/>
            <a:ext cx="207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/>
              <a:t>Drawbacks: </a:t>
            </a:r>
            <a:r>
              <a:rPr lang="en-GB"/>
              <a:t>underreporting of ADR, latency of notification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7" name="Google Shape;1277;g11dd5f5e248_1_7"/>
          <p:cNvSpPr txBox="1"/>
          <p:nvPr>
            <p:ph idx="4" type="subTitle"/>
          </p:nvPr>
        </p:nvSpPr>
        <p:spPr>
          <a:xfrm>
            <a:off x="3373677" y="3685600"/>
            <a:ext cx="241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-GB"/>
              <a:t>Drawbacks: </a:t>
            </a:r>
            <a:r>
              <a:rPr lang="en-GB"/>
              <a:t>p</a:t>
            </a:r>
            <a:r>
              <a:rPr lang="en-GB"/>
              <a:t>olarity of single term differ by context; n</a:t>
            </a:r>
            <a:r>
              <a:rPr lang="en-GB"/>
              <a:t>ot suitable for informal and user-expressed texts </a:t>
            </a:r>
            <a:endParaRPr/>
          </a:p>
        </p:txBody>
      </p:sp>
      <p:sp>
        <p:nvSpPr>
          <p:cNvPr id="1278" name="Google Shape;1278;g11dd5f5e248_1_7"/>
          <p:cNvSpPr txBox="1"/>
          <p:nvPr>
            <p:ph idx="4" type="subTitle"/>
          </p:nvPr>
        </p:nvSpPr>
        <p:spPr>
          <a:xfrm>
            <a:off x="6261600" y="3609400"/>
            <a:ext cx="276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-GB"/>
              <a:t>Goal</a:t>
            </a:r>
            <a:r>
              <a:rPr b="1" lang="en-GB"/>
              <a:t>: </a:t>
            </a:r>
            <a:r>
              <a:rPr lang="en-GB"/>
              <a:t>Use ML and</a:t>
            </a:r>
            <a:r>
              <a:rPr b="1" lang="en-GB"/>
              <a:t> </a:t>
            </a:r>
            <a:r>
              <a:rPr lang="en-GB"/>
              <a:t>leverage quantity and expediency of drug review data to identify customer sentiment and supplement the current Pharmacovigilance system </a:t>
            </a:r>
            <a:endParaRPr/>
          </a:p>
        </p:txBody>
      </p:sp>
      <p:pic>
        <p:nvPicPr>
          <p:cNvPr id="1279" name="Google Shape;1279;g11dd5f5e248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5" y="3624400"/>
            <a:ext cx="287954" cy="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g11dd5f5e248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850" y="3654138"/>
            <a:ext cx="455734" cy="49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g11dd5f5e248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025" y="3563225"/>
            <a:ext cx="300295" cy="55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2" name="Google Shape;1282;g11dd5f5e248_1_7"/>
          <p:cNvCxnSpPr/>
          <p:nvPr/>
        </p:nvCxnSpPr>
        <p:spPr>
          <a:xfrm flipH="1">
            <a:off x="3194438" y="1734300"/>
            <a:ext cx="12300" cy="1522500"/>
          </a:xfrm>
          <a:prstGeom prst="straightConnector1">
            <a:avLst/>
          </a:prstGeom>
          <a:noFill/>
          <a:ln cap="flat" cmpd="sng" w="19050">
            <a:solidFill>
              <a:srgbClr val="FFA5A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283" name="Google Shape;1283;g11dd5f5e248_1_7"/>
          <p:cNvCxnSpPr/>
          <p:nvPr/>
        </p:nvCxnSpPr>
        <p:spPr>
          <a:xfrm flipH="1">
            <a:off x="6057375" y="1776875"/>
            <a:ext cx="12300" cy="1522500"/>
          </a:xfrm>
          <a:prstGeom prst="straightConnector1">
            <a:avLst/>
          </a:prstGeom>
          <a:noFill/>
          <a:ln cap="flat" cmpd="sng" w="19050">
            <a:solidFill>
              <a:srgbClr val="FFA5A6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6"/>
          <p:cNvGrpSpPr/>
          <p:nvPr/>
        </p:nvGrpSpPr>
        <p:grpSpPr>
          <a:xfrm>
            <a:off x="3062085" y="952924"/>
            <a:ext cx="2744978" cy="3506402"/>
            <a:chOff x="3290692" y="1638773"/>
            <a:chExt cx="2744978" cy="3056487"/>
          </a:xfrm>
        </p:grpSpPr>
        <p:grpSp>
          <p:nvGrpSpPr>
            <p:cNvPr id="1289" name="Google Shape;1289;p6"/>
            <p:cNvGrpSpPr/>
            <p:nvPr/>
          </p:nvGrpSpPr>
          <p:grpSpPr>
            <a:xfrm rot="1027748">
              <a:off x="3775116" y="1863588"/>
              <a:ext cx="1919225" cy="2606856"/>
              <a:chOff x="1583625" y="3484975"/>
              <a:chExt cx="650250" cy="883225"/>
            </a:xfrm>
          </p:grpSpPr>
          <p:sp>
            <p:nvSpPr>
              <p:cNvPr id="1290" name="Google Shape;1290;p6"/>
              <p:cNvSpPr/>
              <p:nvPr/>
            </p:nvSpPr>
            <p:spPr>
              <a:xfrm>
                <a:off x="1667300" y="3817025"/>
                <a:ext cx="566575" cy="551175"/>
              </a:xfrm>
              <a:custGeom>
                <a:rect b="b" l="l" r="r" t="t"/>
                <a:pathLst>
                  <a:path extrusionOk="0" h="22047" w="22663">
                    <a:moveTo>
                      <a:pt x="15788" y="1"/>
                    </a:moveTo>
                    <a:cubicBezTo>
                      <a:pt x="15534" y="1"/>
                      <a:pt x="15276" y="38"/>
                      <a:pt x="15021" y="115"/>
                    </a:cubicBezTo>
                    <a:lnTo>
                      <a:pt x="2158" y="4047"/>
                    </a:lnTo>
                    <a:cubicBezTo>
                      <a:pt x="767" y="4470"/>
                      <a:pt x="1" y="5942"/>
                      <a:pt x="424" y="7333"/>
                    </a:cubicBezTo>
                    <a:lnTo>
                      <a:pt x="4356" y="20196"/>
                    </a:lnTo>
                    <a:cubicBezTo>
                      <a:pt x="4700" y="21328"/>
                      <a:pt x="5726" y="22046"/>
                      <a:pt x="6845" y="22046"/>
                    </a:cubicBezTo>
                    <a:cubicBezTo>
                      <a:pt x="7102" y="22046"/>
                      <a:pt x="7363" y="22009"/>
                      <a:pt x="7622" y="21930"/>
                    </a:cubicBezTo>
                    <a:lnTo>
                      <a:pt x="20485" y="17999"/>
                    </a:lnTo>
                    <a:cubicBezTo>
                      <a:pt x="21876" y="17575"/>
                      <a:pt x="22662" y="16124"/>
                      <a:pt x="22239" y="14732"/>
                    </a:cubicBezTo>
                    <a:lnTo>
                      <a:pt x="18307" y="1869"/>
                    </a:lnTo>
                    <a:cubicBezTo>
                      <a:pt x="17962" y="733"/>
                      <a:pt x="16917" y="1"/>
                      <a:pt x="15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6"/>
              <p:cNvSpPr/>
              <p:nvPr/>
            </p:nvSpPr>
            <p:spPr>
              <a:xfrm>
                <a:off x="1694025" y="3731700"/>
                <a:ext cx="349325" cy="186500"/>
              </a:xfrm>
              <a:custGeom>
                <a:rect b="b" l="l" r="r" t="t"/>
                <a:pathLst>
                  <a:path extrusionOk="0" h="7460" w="13973">
                    <a:moveTo>
                      <a:pt x="12883" y="0"/>
                    </a:moveTo>
                    <a:lnTo>
                      <a:pt x="0" y="3952"/>
                    </a:lnTo>
                    <a:lnTo>
                      <a:pt x="1089" y="7460"/>
                    </a:lnTo>
                    <a:lnTo>
                      <a:pt x="13972" y="3528"/>
                    </a:lnTo>
                    <a:lnTo>
                      <a:pt x="128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6"/>
              <p:cNvSpPr/>
              <p:nvPr/>
            </p:nvSpPr>
            <p:spPr>
              <a:xfrm>
                <a:off x="1583625" y="3484975"/>
                <a:ext cx="470800" cy="354100"/>
              </a:xfrm>
              <a:custGeom>
                <a:rect b="b" l="l" r="r" t="t"/>
                <a:pathLst>
                  <a:path extrusionOk="0" h="14164" w="18832">
                    <a:moveTo>
                      <a:pt x="15626" y="0"/>
                    </a:moveTo>
                    <a:cubicBezTo>
                      <a:pt x="15567" y="0"/>
                      <a:pt x="15506" y="10"/>
                      <a:pt x="15445" y="30"/>
                    </a:cubicBezTo>
                    <a:lnTo>
                      <a:pt x="444" y="4607"/>
                    </a:lnTo>
                    <a:cubicBezTo>
                      <a:pt x="162" y="4708"/>
                      <a:pt x="1" y="5010"/>
                      <a:pt x="81" y="5313"/>
                    </a:cubicBezTo>
                    <a:lnTo>
                      <a:pt x="2662" y="13760"/>
                    </a:lnTo>
                    <a:cubicBezTo>
                      <a:pt x="2746" y="14010"/>
                      <a:pt x="2967" y="14164"/>
                      <a:pt x="3212" y="14164"/>
                    </a:cubicBezTo>
                    <a:cubicBezTo>
                      <a:pt x="3263" y="14164"/>
                      <a:pt x="3316" y="14157"/>
                      <a:pt x="3368" y="14143"/>
                    </a:cubicBezTo>
                    <a:lnTo>
                      <a:pt x="18368" y="9546"/>
                    </a:lnTo>
                    <a:cubicBezTo>
                      <a:pt x="18650" y="9466"/>
                      <a:pt x="18832" y="9163"/>
                      <a:pt x="18731" y="8861"/>
                    </a:cubicBezTo>
                    <a:lnTo>
                      <a:pt x="16150" y="393"/>
                    </a:lnTo>
                    <a:cubicBezTo>
                      <a:pt x="16070" y="152"/>
                      <a:pt x="15861" y="0"/>
                      <a:pt x="15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6"/>
              <p:cNvSpPr/>
              <p:nvPr/>
            </p:nvSpPr>
            <p:spPr>
              <a:xfrm>
                <a:off x="1675375" y="3749325"/>
                <a:ext cx="381075" cy="133100"/>
              </a:xfrm>
              <a:custGeom>
                <a:rect b="b" l="l" r="r" t="t"/>
                <a:pathLst>
                  <a:path extrusionOk="0" h="5324" w="15243">
                    <a:moveTo>
                      <a:pt x="15021" y="1"/>
                    </a:moveTo>
                    <a:lnTo>
                      <a:pt x="0" y="4598"/>
                    </a:lnTo>
                    <a:lnTo>
                      <a:pt x="222" y="5323"/>
                    </a:lnTo>
                    <a:lnTo>
                      <a:pt x="15242" y="747"/>
                    </a:lnTo>
                    <a:lnTo>
                      <a:pt x="150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6"/>
              <p:cNvSpPr/>
              <p:nvPr/>
            </p:nvSpPr>
            <p:spPr>
              <a:xfrm>
                <a:off x="1599750" y="3613425"/>
                <a:ext cx="72625" cy="207825"/>
              </a:xfrm>
              <a:custGeom>
                <a:rect b="b" l="l" r="r" t="t"/>
                <a:pathLst>
                  <a:path extrusionOk="0" h="8313" w="2905">
                    <a:moveTo>
                      <a:pt x="287" y="1"/>
                    </a:moveTo>
                    <a:cubicBezTo>
                      <a:pt x="266" y="1"/>
                      <a:pt x="244" y="5"/>
                      <a:pt x="223" y="13"/>
                    </a:cubicBezTo>
                    <a:lnTo>
                      <a:pt x="142" y="33"/>
                    </a:lnTo>
                    <a:cubicBezTo>
                      <a:pt x="41" y="74"/>
                      <a:pt x="1" y="175"/>
                      <a:pt x="21" y="275"/>
                    </a:cubicBezTo>
                    <a:lnTo>
                      <a:pt x="2441" y="8179"/>
                    </a:lnTo>
                    <a:cubicBezTo>
                      <a:pt x="2472" y="8258"/>
                      <a:pt x="2541" y="8312"/>
                      <a:pt x="2618" y="8312"/>
                    </a:cubicBezTo>
                    <a:cubicBezTo>
                      <a:pt x="2639" y="8312"/>
                      <a:pt x="2661" y="8308"/>
                      <a:pt x="2682" y="8300"/>
                    </a:cubicBezTo>
                    <a:lnTo>
                      <a:pt x="2743" y="8279"/>
                    </a:lnTo>
                    <a:cubicBezTo>
                      <a:pt x="2844" y="8259"/>
                      <a:pt x="2904" y="8158"/>
                      <a:pt x="2864" y="8058"/>
                    </a:cubicBezTo>
                    <a:lnTo>
                      <a:pt x="465" y="134"/>
                    </a:lnTo>
                    <a:cubicBezTo>
                      <a:pt x="433" y="55"/>
                      <a:pt x="364" y="1"/>
                      <a:pt x="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6"/>
              <p:cNvSpPr/>
              <p:nvPr/>
            </p:nvSpPr>
            <p:spPr>
              <a:xfrm>
                <a:off x="1622450" y="3606600"/>
                <a:ext cx="72600" cy="207875"/>
              </a:xfrm>
              <a:custGeom>
                <a:rect b="b" l="l" r="r" t="t"/>
                <a:pathLst>
                  <a:path extrusionOk="0" h="8315" w="2904">
                    <a:moveTo>
                      <a:pt x="262" y="0"/>
                    </a:moveTo>
                    <a:cubicBezTo>
                      <a:pt x="249" y="0"/>
                      <a:pt x="235" y="1"/>
                      <a:pt x="222" y="4"/>
                    </a:cubicBezTo>
                    <a:lnTo>
                      <a:pt x="162" y="24"/>
                    </a:lnTo>
                    <a:cubicBezTo>
                      <a:pt x="61" y="64"/>
                      <a:pt x="0" y="165"/>
                      <a:pt x="20" y="266"/>
                    </a:cubicBezTo>
                    <a:lnTo>
                      <a:pt x="2440" y="8169"/>
                    </a:lnTo>
                    <a:cubicBezTo>
                      <a:pt x="2475" y="8257"/>
                      <a:pt x="2556" y="8314"/>
                      <a:pt x="2643" y="8314"/>
                    </a:cubicBezTo>
                    <a:cubicBezTo>
                      <a:pt x="2656" y="8314"/>
                      <a:pt x="2669" y="8313"/>
                      <a:pt x="2682" y="8311"/>
                    </a:cubicBezTo>
                    <a:lnTo>
                      <a:pt x="2742" y="8290"/>
                    </a:lnTo>
                    <a:cubicBezTo>
                      <a:pt x="2843" y="8250"/>
                      <a:pt x="2904" y="8149"/>
                      <a:pt x="2883" y="8048"/>
                    </a:cubicBezTo>
                    <a:lnTo>
                      <a:pt x="464" y="125"/>
                    </a:lnTo>
                    <a:cubicBezTo>
                      <a:pt x="429" y="55"/>
                      <a:pt x="34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6"/>
              <p:cNvSpPr/>
              <p:nvPr/>
            </p:nvSpPr>
            <p:spPr>
              <a:xfrm>
                <a:off x="1645125" y="3599525"/>
                <a:ext cx="73100" cy="207900"/>
              </a:xfrm>
              <a:custGeom>
                <a:rect b="b" l="l" r="r" t="t"/>
                <a:pathLst>
                  <a:path extrusionOk="0" h="8316" w="2924">
                    <a:moveTo>
                      <a:pt x="281" y="1"/>
                    </a:moveTo>
                    <a:cubicBezTo>
                      <a:pt x="269" y="1"/>
                      <a:pt x="255" y="2"/>
                      <a:pt x="242" y="5"/>
                    </a:cubicBezTo>
                    <a:lnTo>
                      <a:pt x="162" y="25"/>
                    </a:lnTo>
                    <a:cubicBezTo>
                      <a:pt x="61" y="65"/>
                      <a:pt x="1" y="166"/>
                      <a:pt x="41" y="267"/>
                    </a:cubicBezTo>
                    <a:lnTo>
                      <a:pt x="2460" y="8170"/>
                    </a:lnTo>
                    <a:cubicBezTo>
                      <a:pt x="2478" y="8258"/>
                      <a:pt x="2572" y="8315"/>
                      <a:pt x="2649" y="8315"/>
                    </a:cubicBezTo>
                    <a:cubicBezTo>
                      <a:pt x="2661" y="8315"/>
                      <a:pt x="2672" y="8314"/>
                      <a:pt x="2682" y="8311"/>
                    </a:cubicBezTo>
                    <a:lnTo>
                      <a:pt x="2763" y="8291"/>
                    </a:lnTo>
                    <a:cubicBezTo>
                      <a:pt x="2863" y="8251"/>
                      <a:pt x="2924" y="8150"/>
                      <a:pt x="2884" y="8049"/>
                    </a:cubicBezTo>
                    <a:lnTo>
                      <a:pt x="464" y="146"/>
                    </a:lnTo>
                    <a:cubicBezTo>
                      <a:pt x="447" y="58"/>
                      <a:pt x="368" y="1"/>
                      <a:pt x="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6"/>
              <p:cNvSpPr/>
              <p:nvPr/>
            </p:nvSpPr>
            <p:spPr>
              <a:xfrm>
                <a:off x="1668300" y="3592475"/>
                <a:ext cx="72625" cy="207925"/>
              </a:xfrm>
              <a:custGeom>
                <a:rect b="b" l="l" r="r" t="t"/>
                <a:pathLst>
                  <a:path extrusionOk="0" h="8317" w="2905">
                    <a:moveTo>
                      <a:pt x="262" y="1"/>
                    </a:moveTo>
                    <a:cubicBezTo>
                      <a:pt x="249" y="1"/>
                      <a:pt x="236" y="2"/>
                      <a:pt x="223" y="4"/>
                    </a:cubicBezTo>
                    <a:lnTo>
                      <a:pt x="142" y="45"/>
                    </a:lnTo>
                    <a:cubicBezTo>
                      <a:pt x="41" y="65"/>
                      <a:pt x="1" y="166"/>
                      <a:pt x="21" y="267"/>
                    </a:cubicBezTo>
                    <a:lnTo>
                      <a:pt x="2441" y="8190"/>
                    </a:lnTo>
                    <a:cubicBezTo>
                      <a:pt x="2474" y="8274"/>
                      <a:pt x="2550" y="8316"/>
                      <a:pt x="2632" y="8316"/>
                    </a:cubicBezTo>
                    <a:cubicBezTo>
                      <a:pt x="2649" y="8316"/>
                      <a:pt x="2666" y="8314"/>
                      <a:pt x="2682" y="8311"/>
                    </a:cubicBezTo>
                    <a:lnTo>
                      <a:pt x="2743" y="8291"/>
                    </a:lnTo>
                    <a:cubicBezTo>
                      <a:pt x="2844" y="8251"/>
                      <a:pt x="2904" y="8150"/>
                      <a:pt x="2864" y="8049"/>
                    </a:cubicBezTo>
                    <a:lnTo>
                      <a:pt x="465" y="146"/>
                    </a:lnTo>
                    <a:cubicBezTo>
                      <a:pt x="430" y="58"/>
                      <a:pt x="349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6"/>
              <p:cNvSpPr/>
              <p:nvPr/>
            </p:nvSpPr>
            <p:spPr>
              <a:xfrm>
                <a:off x="1691000" y="3585700"/>
                <a:ext cx="72600" cy="207825"/>
              </a:xfrm>
              <a:custGeom>
                <a:rect b="b" l="l" r="r" t="t"/>
                <a:pathLst>
                  <a:path extrusionOk="0" h="8313" w="2904">
                    <a:moveTo>
                      <a:pt x="286" y="1"/>
                    </a:moveTo>
                    <a:cubicBezTo>
                      <a:pt x="265" y="1"/>
                      <a:pt x="244" y="5"/>
                      <a:pt x="222" y="13"/>
                    </a:cubicBezTo>
                    <a:lnTo>
                      <a:pt x="162" y="34"/>
                    </a:lnTo>
                    <a:cubicBezTo>
                      <a:pt x="61" y="54"/>
                      <a:pt x="0" y="175"/>
                      <a:pt x="20" y="255"/>
                    </a:cubicBezTo>
                    <a:lnTo>
                      <a:pt x="2440" y="8179"/>
                    </a:lnTo>
                    <a:cubicBezTo>
                      <a:pt x="2471" y="8258"/>
                      <a:pt x="2541" y="8312"/>
                      <a:pt x="2618" y="8312"/>
                    </a:cubicBezTo>
                    <a:cubicBezTo>
                      <a:pt x="2639" y="8312"/>
                      <a:pt x="2660" y="8308"/>
                      <a:pt x="2682" y="8300"/>
                    </a:cubicBezTo>
                    <a:lnTo>
                      <a:pt x="2742" y="8280"/>
                    </a:lnTo>
                    <a:cubicBezTo>
                      <a:pt x="2843" y="8239"/>
                      <a:pt x="2903" y="8138"/>
                      <a:pt x="2883" y="8038"/>
                    </a:cubicBezTo>
                    <a:lnTo>
                      <a:pt x="464" y="134"/>
                    </a:lnTo>
                    <a:cubicBezTo>
                      <a:pt x="432" y="55"/>
                      <a:pt x="363" y="1"/>
                      <a:pt x="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6"/>
              <p:cNvSpPr/>
              <p:nvPr/>
            </p:nvSpPr>
            <p:spPr>
              <a:xfrm>
                <a:off x="1713675" y="3578650"/>
                <a:ext cx="72600" cy="207825"/>
              </a:xfrm>
              <a:custGeom>
                <a:rect b="b" l="l" r="r" t="t"/>
                <a:pathLst>
                  <a:path extrusionOk="0" h="8313" w="2904">
                    <a:moveTo>
                      <a:pt x="286" y="0"/>
                    </a:moveTo>
                    <a:cubicBezTo>
                      <a:pt x="265" y="0"/>
                      <a:pt x="244" y="5"/>
                      <a:pt x="222" y="13"/>
                    </a:cubicBezTo>
                    <a:lnTo>
                      <a:pt x="162" y="33"/>
                    </a:lnTo>
                    <a:cubicBezTo>
                      <a:pt x="61" y="53"/>
                      <a:pt x="0" y="174"/>
                      <a:pt x="41" y="275"/>
                    </a:cubicBezTo>
                    <a:lnTo>
                      <a:pt x="2440" y="8179"/>
                    </a:lnTo>
                    <a:cubicBezTo>
                      <a:pt x="2472" y="8258"/>
                      <a:pt x="2541" y="8312"/>
                      <a:pt x="2618" y="8312"/>
                    </a:cubicBezTo>
                    <a:cubicBezTo>
                      <a:pt x="2639" y="8312"/>
                      <a:pt x="2660" y="8308"/>
                      <a:pt x="2682" y="8299"/>
                    </a:cubicBezTo>
                    <a:lnTo>
                      <a:pt x="2763" y="8279"/>
                    </a:lnTo>
                    <a:cubicBezTo>
                      <a:pt x="2863" y="8259"/>
                      <a:pt x="2904" y="8138"/>
                      <a:pt x="2884" y="8037"/>
                    </a:cubicBezTo>
                    <a:lnTo>
                      <a:pt x="464" y="134"/>
                    </a:lnTo>
                    <a:cubicBezTo>
                      <a:pt x="433" y="55"/>
                      <a:pt x="363" y="0"/>
                      <a:pt x="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6"/>
              <p:cNvSpPr/>
              <p:nvPr/>
            </p:nvSpPr>
            <p:spPr>
              <a:xfrm>
                <a:off x="1736350" y="3571600"/>
                <a:ext cx="73125" cy="207800"/>
              </a:xfrm>
              <a:custGeom>
                <a:rect b="b" l="l" r="r" t="t"/>
                <a:pathLst>
                  <a:path extrusionOk="0" h="8312" w="2925">
                    <a:moveTo>
                      <a:pt x="307" y="0"/>
                    </a:moveTo>
                    <a:cubicBezTo>
                      <a:pt x="286" y="0"/>
                      <a:pt x="264" y="4"/>
                      <a:pt x="243" y="13"/>
                    </a:cubicBezTo>
                    <a:lnTo>
                      <a:pt x="162" y="33"/>
                    </a:lnTo>
                    <a:cubicBezTo>
                      <a:pt x="61" y="73"/>
                      <a:pt x="1" y="174"/>
                      <a:pt x="41" y="275"/>
                    </a:cubicBezTo>
                    <a:lnTo>
                      <a:pt x="2460" y="8178"/>
                    </a:lnTo>
                    <a:cubicBezTo>
                      <a:pt x="2476" y="8258"/>
                      <a:pt x="2555" y="8312"/>
                      <a:pt x="2636" y="8312"/>
                    </a:cubicBezTo>
                    <a:cubicBezTo>
                      <a:pt x="2658" y="8312"/>
                      <a:pt x="2681" y="8308"/>
                      <a:pt x="2702" y="8299"/>
                    </a:cubicBezTo>
                    <a:lnTo>
                      <a:pt x="2763" y="8279"/>
                    </a:lnTo>
                    <a:cubicBezTo>
                      <a:pt x="2864" y="8259"/>
                      <a:pt x="2924" y="8138"/>
                      <a:pt x="2884" y="8057"/>
                    </a:cubicBezTo>
                    <a:lnTo>
                      <a:pt x="464" y="134"/>
                    </a:lnTo>
                    <a:cubicBezTo>
                      <a:pt x="449" y="55"/>
                      <a:pt x="383" y="0"/>
                      <a:pt x="3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6"/>
              <p:cNvSpPr/>
              <p:nvPr/>
            </p:nvSpPr>
            <p:spPr>
              <a:xfrm>
                <a:off x="1759550" y="3564725"/>
                <a:ext cx="72600" cy="207900"/>
              </a:xfrm>
              <a:custGeom>
                <a:rect b="b" l="l" r="r" t="t"/>
                <a:pathLst>
                  <a:path extrusionOk="0" h="8316" w="2904">
                    <a:moveTo>
                      <a:pt x="272" y="1"/>
                    </a:moveTo>
                    <a:cubicBezTo>
                      <a:pt x="256" y="1"/>
                      <a:pt x="239" y="2"/>
                      <a:pt x="222" y="6"/>
                    </a:cubicBezTo>
                    <a:lnTo>
                      <a:pt x="141" y="26"/>
                    </a:lnTo>
                    <a:cubicBezTo>
                      <a:pt x="41" y="66"/>
                      <a:pt x="0" y="167"/>
                      <a:pt x="20" y="268"/>
                    </a:cubicBezTo>
                    <a:lnTo>
                      <a:pt x="2440" y="8171"/>
                    </a:lnTo>
                    <a:cubicBezTo>
                      <a:pt x="2475" y="8259"/>
                      <a:pt x="2556" y="8316"/>
                      <a:pt x="2643" y="8316"/>
                    </a:cubicBezTo>
                    <a:cubicBezTo>
                      <a:pt x="2656" y="8316"/>
                      <a:pt x="2669" y="8315"/>
                      <a:pt x="2682" y="8312"/>
                    </a:cubicBezTo>
                    <a:lnTo>
                      <a:pt x="2742" y="8292"/>
                    </a:lnTo>
                    <a:cubicBezTo>
                      <a:pt x="2843" y="8252"/>
                      <a:pt x="2903" y="8151"/>
                      <a:pt x="2863" y="8050"/>
                    </a:cubicBezTo>
                    <a:lnTo>
                      <a:pt x="444" y="127"/>
                    </a:lnTo>
                    <a:cubicBezTo>
                      <a:pt x="427" y="43"/>
                      <a:pt x="354" y="1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6"/>
              <p:cNvSpPr/>
              <p:nvPr/>
            </p:nvSpPr>
            <p:spPr>
              <a:xfrm>
                <a:off x="1782225" y="3557700"/>
                <a:ext cx="72600" cy="207875"/>
              </a:xfrm>
              <a:custGeom>
                <a:rect b="b" l="l" r="r" t="t"/>
                <a:pathLst>
                  <a:path extrusionOk="0" h="8315" w="2904">
                    <a:moveTo>
                      <a:pt x="261" y="0"/>
                    </a:moveTo>
                    <a:cubicBezTo>
                      <a:pt x="248" y="0"/>
                      <a:pt x="235" y="2"/>
                      <a:pt x="222" y="4"/>
                    </a:cubicBezTo>
                    <a:lnTo>
                      <a:pt x="162" y="25"/>
                    </a:lnTo>
                    <a:cubicBezTo>
                      <a:pt x="61" y="65"/>
                      <a:pt x="0" y="166"/>
                      <a:pt x="21" y="266"/>
                    </a:cubicBezTo>
                    <a:lnTo>
                      <a:pt x="2440" y="8170"/>
                    </a:lnTo>
                    <a:cubicBezTo>
                      <a:pt x="2475" y="8258"/>
                      <a:pt x="2556" y="8315"/>
                      <a:pt x="2643" y="8315"/>
                    </a:cubicBezTo>
                    <a:cubicBezTo>
                      <a:pt x="2656" y="8315"/>
                      <a:pt x="2669" y="8313"/>
                      <a:pt x="2682" y="8311"/>
                    </a:cubicBezTo>
                    <a:lnTo>
                      <a:pt x="2742" y="8291"/>
                    </a:lnTo>
                    <a:cubicBezTo>
                      <a:pt x="2843" y="8250"/>
                      <a:pt x="2904" y="8150"/>
                      <a:pt x="2884" y="8049"/>
                    </a:cubicBezTo>
                    <a:lnTo>
                      <a:pt x="464" y="145"/>
                    </a:lnTo>
                    <a:cubicBezTo>
                      <a:pt x="429" y="58"/>
                      <a:pt x="348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6"/>
              <p:cNvSpPr/>
              <p:nvPr/>
            </p:nvSpPr>
            <p:spPr>
              <a:xfrm>
                <a:off x="1804900" y="3550925"/>
                <a:ext cx="72600" cy="207825"/>
              </a:xfrm>
              <a:custGeom>
                <a:rect b="b" l="l" r="r" t="t"/>
                <a:pathLst>
                  <a:path extrusionOk="0" h="8313" w="2904">
                    <a:moveTo>
                      <a:pt x="299" y="1"/>
                    </a:moveTo>
                    <a:cubicBezTo>
                      <a:pt x="279" y="1"/>
                      <a:pt x="260" y="5"/>
                      <a:pt x="243" y="13"/>
                    </a:cubicBezTo>
                    <a:lnTo>
                      <a:pt x="162" y="33"/>
                    </a:lnTo>
                    <a:cubicBezTo>
                      <a:pt x="61" y="54"/>
                      <a:pt x="1" y="154"/>
                      <a:pt x="41" y="255"/>
                    </a:cubicBezTo>
                    <a:lnTo>
                      <a:pt x="2460" y="8179"/>
                    </a:lnTo>
                    <a:cubicBezTo>
                      <a:pt x="2476" y="8258"/>
                      <a:pt x="2542" y="8312"/>
                      <a:pt x="2618" y="8312"/>
                    </a:cubicBezTo>
                    <a:cubicBezTo>
                      <a:pt x="2639" y="8312"/>
                      <a:pt x="2661" y="8308"/>
                      <a:pt x="2682" y="8300"/>
                    </a:cubicBezTo>
                    <a:lnTo>
                      <a:pt x="2763" y="8279"/>
                    </a:lnTo>
                    <a:cubicBezTo>
                      <a:pt x="2864" y="8259"/>
                      <a:pt x="2904" y="8138"/>
                      <a:pt x="2884" y="8038"/>
                    </a:cubicBezTo>
                    <a:lnTo>
                      <a:pt x="464" y="134"/>
                    </a:lnTo>
                    <a:cubicBezTo>
                      <a:pt x="449" y="55"/>
                      <a:pt x="370" y="1"/>
                      <a:pt x="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6"/>
              <p:cNvSpPr/>
              <p:nvPr/>
            </p:nvSpPr>
            <p:spPr>
              <a:xfrm>
                <a:off x="1828100" y="3543875"/>
                <a:ext cx="72600" cy="207800"/>
              </a:xfrm>
              <a:custGeom>
                <a:rect b="b" l="l" r="r" t="t"/>
                <a:pathLst>
                  <a:path extrusionOk="0" h="8312" w="2904">
                    <a:moveTo>
                      <a:pt x="286" y="0"/>
                    </a:moveTo>
                    <a:cubicBezTo>
                      <a:pt x="265" y="0"/>
                      <a:pt x="243" y="4"/>
                      <a:pt x="222" y="13"/>
                    </a:cubicBezTo>
                    <a:lnTo>
                      <a:pt x="141" y="33"/>
                    </a:lnTo>
                    <a:cubicBezTo>
                      <a:pt x="40" y="53"/>
                      <a:pt x="0" y="174"/>
                      <a:pt x="20" y="255"/>
                    </a:cubicBezTo>
                    <a:lnTo>
                      <a:pt x="2440" y="8178"/>
                    </a:lnTo>
                    <a:cubicBezTo>
                      <a:pt x="2456" y="8258"/>
                      <a:pt x="2534" y="8312"/>
                      <a:pt x="2615" y="8312"/>
                    </a:cubicBezTo>
                    <a:cubicBezTo>
                      <a:pt x="2638" y="8312"/>
                      <a:pt x="2660" y="8308"/>
                      <a:pt x="2682" y="8299"/>
                    </a:cubicBezTo>
                    <a:lnTo>
                      <a:pt x="2742" y="8279"/>
                    </a:lnTo>
                    <a:cubicBezTo>
                      <a:pt x="2843" y="8239"/>
                      <a:pt x="2903" y="8138"/>
                      <a:pt x="2863" y="8037"/>
                    </a:cubicBezTo>
                    <a:lnTo>
                      <a:pt x="444" y="134"/>
                    </a:lnTo>
                    <a:cubicBezTo>
                      <a:pt x="428" y="55"/>
                      <a:pt x="362" y="0"/>
                      <a:pt x="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6"/>
              <p:cNvSpPr/>
              <p:nvPr/>
            </p:nvSpPr>
            <p:spPr>
              <a:xfrm>
                <a:off x="1850775" y="3536825"/>
                <a:ext cx="72600" cy="207800"/>
              </a:xfrm>
              <a:custGeom>
                <a:rect b="b" l="l" r="r" t="t"/>
                <a:pathLst>
                  <a:path extrusionOk="0" h="8312" w="2904">
                    <a:moveTo>
                      <a:pt x="286" y="0"/>
                    </a:moveTo>
                    <a:cubicBezTo>
                      <a:pt x="265" y="0"/>
                      <a:pt x="244" y="4"/>
                      <a:pt x="222" y="13"/>
                    </a:cubicBezTo>
                    <a:lnTo>
                      <a:pt x="162" y="33"/>
                    </a:lnTo>
                    <a:cubicBezTo>
                      <a:pt x="61" y="53"/>
                      <a:pt x="0" y="174"/>
                      <a:pt x="21" y="275"/>
                    </a:cubicBezTo>
                    <a:lnTo>
                      <a:pt x="2440" y="8178"/>
                    </a:lnTo>
                    <a:cubicBezTo>
                      <a:pt x="2472" y="8257"/>
                      <a:pt x="2541" y="8312"/>
                      <a:pt x="2618" y="8312"/>
                    </a:cubicBezTo>
                    <a:cubicBezTo>
                      <a:pt x="2639" y="8312"/>
                      <a:pt x="2660" y="8308"/>
                      <a:pt x="2682" y="8299"/>
                    </a:cubicBezTo>
                    <a:lnTo>
                      <a:pt x="2742" y="8279"/>
                    </a:lnTo>
                    <a:cubicBezTo>
                      <a:pt x="2843" y="8259"/>
                      <a:pt x="2904" y="8138"/>
                      <a:pt x="2884" y="8037"/>
                    </a:cubicBezTo>
                    <a:lnTo>
                      <a:pt x="464" y="134"/>
                    </a:lnTo>
                    <a:cubicBezTo>
                      <a:pt x="432" y="54"/>
                      <a:pt x="363" y="0"/>
                      <a:pt x="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6"/>
              <p:cNvSpPr/>
              <p:nvPr/>
            </p:nvSpPr>
            <p:spPr>
              <a:xfrm>
                <a:off x="1873450" y="3529750"/>
                <a:ext cx="72600" cy="207825"/>
              </a:xfrm>
              <a:custGeom>
                <a:rect b="b" l="l" r="r" t="t"/>
                <a:pathLst>
                  <a:path extrusionOk="0" h="8313" w="2904">
                    <a:moveTo>
                      <a:pt x="287" y="1"/>
                    </a:moveTo>
                    <a:cubicBezTo>
                      <a:pt x="266" y="1"/>
                      <a:pt x="244" y="5"/>
                      <a:pt x="222" y="13"/>
                    </a:cubicBezTo>
                    <a:lnTo>
                      <a:pt x="162" y="34"/>
                    </a:lnTo>
                    <a:cubicBezTo>
                      <a:pt x="61" y="74"/>
                      <a:pt x="1" y="175"/>
                      <a:pt x="41" y="276"/>
                    </a:cubicBezTo>
                    <a:lnTo>
                      <a:pt x="2440" y="8179"/>
                    </a:lnTo>
                    <a:cubicBezTo>
                      <a:pt x="2472" y="8258"/>
                      <a:pt x="2541" y="8312"/>
                      <a:pt x="2618" y="8312"/>
                    </a:cubicBezTo>
                    <a:cubicBezTo>
                      <a:pt x="2639" y="8312"/>
                      <a:pt x="2661" y="8308"/>
                      <a:pt x="2682" y="8300"/>
                    </a:cubicBezTo>
                    <a:lnTo>
                      <a:pt x="2763" y="8280"/>
                    </a:lnTo>
                    <a:cubicBezTo>
                      <a:pt x="2864" y="8260"/>
                      <a:pt x="2904" y="8139"/>
                      <a:pt x="2884" y="8058"/>
                    </a:cubicBezTo>
                    <a:lnTo>
                      <a:pt x="464" y="134"/>
                    </a:lnTo>
                    <a:cubicBezTo>
                      <a:pt x="433" y="55"/>
                      <a:pt x="364" y="1"/>
                      <a:pt x="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6"/>
              <p:cNvSpPr/>
              <p:nvPr/>
            </p:nvSpPr>
            <p:spPr>
              <a:xfrm>
                <a:off x="1896125" y="3522900"/>
                <a:ext cx="73125" cy="207900"/>
              </a:xfrm>
              <a:custGeom>
                <a:rect b="b" l="l" r="r" t="t"/>
                <a:pathLst>
                  <a:path extrusionOk="0" h="8316" w="2925">
                    <a:moveTo>
                      <a:pt x="293" y="0"/>
                    </a:moveTo>
                    <a:cubicBezTo>
                      <a:pt x="277" y="0"/>
                      <a:pt x="260" y="2"/>
                      <a:pt x="243" y="5"/>
                    </a:cubicBezTo>
                    <a:lnTo>
                      <a:pt x="162" y="25"/>
                    </a:lnTo>
                    <a:cubicBezTo>
                      <a:pt x="61" y="66"/>
                      <a:pt x="1" y="166"/>
                      <a:pt x="41" y="267"/>
                    </a:cubicBezTo>
                    <a:lnTo>
                      <a:pt x="2461" y="8171"/>
                    </a:lnTo>
                    <a:cubicBezTo>
                      <a:pt x="2478" y="8258"/>
                      <a:pt x="2557" y="8316"/>
                      <a:pt x="2644" y="8316"/>
                    </a:cubicBezTo>
                    <a:cubicBezTo>
                      <a:pt x="2656" y="8316"/>
                      <a:pt x="2669" y="8314"/>
                      <a:pt x="2682" y="8312"/>
                    </a:cubicBezTo>
                    <a:lnTo>
                      <a:pt x="2763" y="8271"/>
                    </a:lnTo>
                    <a:cubicBezTo>
                      <a:pt x="2864" y="8251"/>
                      <a:pt x="2924" y="8150"/>
                      <a:pt x="2884" y="8050"/>
                    </a:cubicBezTo>
                    <a:lnTo>
                      <a:pt x="465" y="126"/>
                    </a:lnTo>
                    <a:cubicBezTo>
                      <a:pt x="448" y="42"/>
                      <a:pt x="375" y="0"/>
                      <a:pt x="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6"/>
              <p:cNvSpPr/>
              <p:nvPr/>
            </p:nvSpPr>
            <p:spPr>
              <a:xfrm>
                <a:off x="1919325" y="3515875"/>
                <a:ext cx="72600" cy="207875"/>
              </a:xfrm>
              <a:custGeom>
                <a:rect b="b" l="l" r="r" t="t"/>
                <a:pathLst>
                  <a:path extrusionOk="0" h="8315" w="2904">
                    <a:moveTo>
                      <a:pt x="261" y="0"/>
                    </a:moveTo>
                    <a:cubicBezTo>
                      <a:pt x="248" y="0"/>
                      <a:pt x="235" y="1"/>
                      <a:pt x="222" y="4"/>
                    </a:cubicBezTo>
                    <a:lnTo>
                      <a:pt x="142" y="24"/>
                    </a:lnTo>
                    <a:cubicBezTo>
                      <a:pt x="41" y="64"/>
                      <a:pt x="0" y="165"/>
                      <a:pt x="21" y="266"/>
                    </a:cubicBezTo>
                    <a:lnTo>
                      <a:pt x="2440" y="8169"/>
                    </a:lnTo>
                    <a:cubicBezTo>
                      <a:pt x="2458" y="8257"/>
                      <a:pt x="2552" y="8314"/>
                      <a:pt x="2642" y="8314"/>
                    </a:cubicBezTo>
                    <a:cubicBezTo>
                      <a:pt x="2656" y="8314"/>
                      <a:pt x="2669" y="8313"/>
                      <a:pt x="2682" y="8310"/>
                    </a:cubicBezTo>
                    <a:lnTo>
                      <a:pt x="2742" y="8290"/>
                    </a:lnTo>
                    <a:cubicBezTo>
                      <a:pt x="2843" y="8250"/>
                      <a:pt x="2904" y="8149"/>
                      <a:pt x="2863" y="8048"/>
                    </a:cubicBezTo>
                    <a:lnTo>
                      <a:pt x="444" y="145"/>
                    </a:lnTo>
                    <a:cubicBezTo>
                      <a:pt x="426" y="57"/>
                      <a:pt x="348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6"/>
              <p:cNvSpPr/>
              <p:nvPr/>
            </p:nvSpPr>
            <p:spPr>
              <a:xfrm>
                <a:off x="1942000" y="3509100"/>
                <a:ext cx="72600" cy="207800"/>
              </a:xfrm>
              <a:custGeom>
                <a:rect b="b" l="l" r="r" t="t"/>
                <a:pathLst>
                  <a:path extrusionOk="0" h="8312" w="2904">
                    <a:moveTo>
                      <a:pt x="287" y="0"/>
                    </a:moveTo>
                    <a:cubicBezTo>
                      <a:pt x="266" y="0"/>
                      <a:pt x="244" y="4"/>
                      <a:pt x="222" y="13"/>
                    </a:cubicBezTo>
                    <a:lnTo>
                      <a:pt x="162" y="33"/>
                    </a:lnTo>
                    <a:cubicBezTo>
                      <a:pt x="61" y="53"/>
                      <a:pt x="1" y="174"/>
                      <a:pt x="41" y="275"/>
                    </a:cubicBezTo>
                    <a:lnTo>
                      <a:pt x="2440" y="8178"/>
                    </a:lnTo>
                    <a:cubicBezTo>
                      <a:pt x="2472" y="8258"/>
                      <a:pt x="2541" y="8312"/>
                      <a:pt x="2618" y="8312"/>
                    </a:cubicBezTo>
                    <a:cubicBezTo>
                      <a:pt x="2639" y="8312"/>
                      <a:pt x="2661" y="8308"/>
                      <a:pt x="2682" y="8299"/>
                    </a:cubicBezTo>
                    <a:lnTo>
                      <a:pt x="2743" y="8279"/>
                    </a:lnTo>
                    <a:cubicBezTo>
                      <a:pt x="2843" y="8259"/>
                      <a:pt x="2904" y="8138"/>
                      <a:pt x="2884" y="8037"/>
                    </a:cubicBezTo>
                    <a:lnTo>
                      <a:pt x="464" y="134"/>
                    </a:lnTo>
                    <a:cubicBezTo>
                      <a:pt x="433" y="55"/>
                      <a:pt x="364" y="0"/>
                      <a:pt x="2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6"/>
              <p:cNvSpPr/>
              <p:nvPr/>
            </p:nvSpPr>
            <p:spPr>
              <a:xfrm>
                <a:off x="1964675" y="3502025"/>
                <a:ext cx="72625" cy="207825"/>
              </a:xfrm>
              <a:custGeom>
                <a:rect b="b" l="l" r="r" t="t"/>
                <a:pathLst>
                  <a:path extrusionOk="0" h="8313" w="2905">
                    <a:moveTo>
                      <a:pt x="289" y="1"/>
                    </a:moveTo>
                    <a:cubicBezTo>
                      <a:pt x="267" y="1"/>
                      <a:pt x="244" y="5"/>
                      <a:pt x="223" y="14"/>
                    </a:cubicBezTo>
                    <a:lnTo>
                      <a:pt x="162" y="34"/>
                    </a:lnTo>
                    <a:cubicBezTo>
                      <a:pt x="61" y="54"/>
                      <a:pt x="1" y="155"/>
                      <a:pt x="41" y="256"/>
                    </a:cubicBezTo>
                    <a:lnTo>
                      <a:pt x="2461" y="8179"/>
                    </a:lnTo>
                    <a:cubicBezTo>
                      <a:pt x="2477" y="8258"/>
                      <a:pt x="2542" y="8313"/>
                      <a:pt x="2619" y="8313"/>
                    </a:cubicBezTo>
                    <a:cubicBezTo>
                      <a:pt x="2639" y="8313"/>
                      <a:pt x="2661" y="8309"/>
                      <a:pt x="2682" y="8300"/>
                    </a:cubicBezTo>
                    <a:lnTo>
                      <a:pt x="2763" y="8280"/>
                    </a:lnTo>
                    <a:cubicBezTo>
                      <a:pt x="2864" y="8239"/>
                      <a:pt x="2904" y="8139"/>
                      <a:pt x="2884" y="8038"/>
                    </a:cubicBezTo>
                    <a:lnTo>
                      <a:pt x="465" y="135"/>
                    </a:lnTo>
                    <a:cubicBezTo>
                      <a:pt x="449" y="55"/>
                      <a:pt x="371" y="1"/>
                      <a:pt x="2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6"/>
              <p:cNvSpPr/>
              <p:nvPr/>
            </p:nvSpPr>
            <p:spPr>
              <a:xfrm>
                <a:off x="1681925" y="3877350"/>
                <a:ext cx="541850" cy="447100"/>
              </a:xfrm>
              <a:custGeom>
                <a:rect b="b" l="l" r="r" t="t"/>
                <a:pathLst>
                  <a:path extrusionOk="0" h="17884" w="21674">
                    <a:moveTo>
                      <a:pt x="17884" y="1"/>
                    </a:moveTo>
                    <a:lnTo>
                      <a:pt x="0" y="5464"/>
                    </a:lnTo>
                    <a:lnTo>
                      <a:pt x="3791" y="17884"/>
                    </a:lnTo>
                    <a:lnTo>
                      <a:pt x="21674" y="12420"/>
                    </a:lnTo>
                    <a:lnTo>
                      <a:pt x="178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6"/>
              <p:cNvSpPr/>
              <p:nvPr/>
            </p:nvSpPr>
            <p:spPr>
              <a:xfrm>
                <a:off x="1681925" y="3877350"/>
                <a:ext cx="454150" cy="160325"/>
              </a:xfrm>
              <a:custGeom>
                <a:rect b="b" l="l" r="r" t="t"/>
                <a:pathLst>
                  <a:path extrusionOk="0" h="6413" w="18166">
                    <a:moveTo>
                      <a:pt x="17884" y="1"/>
                    </a:moveTo>
                    <a:lnTo>
                      <a:pt x="0" y="5464"/>
                    </a:lnTo>
                    <a:lnTo>
                      <a:pt x="283" y="6412"/>
                    </a:lnTo>
                    <a:lnTo>
                      <a:pt x="18166" y="948"/>
                    </a:lnTo>
                    <a:lnTo>
                      <a:pt x="178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6"/>
              <p:cNvSpPr/>
              <p:nvPr/>
            </p:nvSpPr>
            <p:spPr>
              <a:xfrm>
                <a:off x="1760258" y="4137437"/>
                <a:ext cx="463225" cy="183475"/>
              </a:xfrm>
              <a:custGeom>
                <a:rect b="b" l="l" r="r" t="t"/>
                <a:pathLst>
                  <a:path extrusionOk="0" h="7339" w="18529">
                    <a:moveTo>
                      <a:pt x="17964" y="0"/>
                    </a:moveTo>
                    <a:lnTo>
                      <a:pt x="0" y="5424"/>
                    </a:lnTo>
                    <a:lnTo>
                      <a:pt x="585" y="7339"/>
                    </a:lnTo>
                    <a:lnTo>
                      <a:pt x="18529" y="1916"/>
                    </a:lnTo>
                    <a:lnTo>
                      <a:pt x="179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6"/>
              <p:cNvSpPr/>
              <p:nvPr/>
            </p:nvSpPr>
            <p:spPr>
              <a:xfrm>
                <a:off x="1737875" y="3931800"/>
                <a:ext cx="373500" cy="153750"/>
              </a:xfrm>
              <a:custGeom>
                <a:rect b="b" l="l" r="r" t="t"/>
                <a:pathLst>
                  <a:path extrusionOk="0" h="6150" w="14940">
                    <a:moveTo>
                      <a:pt x="14396" y="0"/>
                    </a:moveTo>
                    <a:lnTo>
                      <a:pt x="0" y="4395"/>
                    </a:lnTo>
                    <a:lnTo>
                      <a:pt x="545" y="6149"/>
                    </a:lnTo>
                    <a:lnTo>
                      <a:pt x="14940" y="1754"/>
                    </a:lnTo>
                    <a:lnTo>
                      <a:pt x="143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6"/>
              <p:cNvSpPr/>
              <p:nvPr/>
            </p:nvSpPr>
            <p:spPr>
              <a:xfrm>
                <a:off x="1788275" y="4009925"/>
                <a:ext cx="308500" cy="114425"/>
              </a:xfrm>
              <a:custGeom>
                <a:rect b="b" l="l" r="r" t="t"/>
                <a:pathLst>
                  <a:path extrusionOk="0" h="4577" w="12340">
                    <a:moveTo>
                      <a:pt x="12077" y="0"/>
                    </a:moveTo>
                    <a:lnTo>
                      <a:pt x="0" y="3710"/>
                    </a:lnTo>
                    <a:lnTo>
                      <a:pt x="263" y="4577"/>
                    </a:lnTo>
                    <a:lnTo>
                      <a:pt x="12339" y="887"/>
                    </a:lnTo>
                    <a:lnTo>
                      <a:pt x="120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6"/>
              <p:cNvSpPr/>
              <p:nvPr/>
            </p:nvSpPr>
            <p:spPr>
              <a:xfrm>
                <a:off x="1798850" y="4045700"/>
                <a:ext cx="309000" cy="114450"/>
              </a:xfrm>
              <a:custGeom>
                <a:rect b="b" l="l" r="r" t="t"/>
                <a:pathLst>
                  <a:path extrusionOk="0" h="4578" w="12360">
                    <a:moveTo>
                      <a:pt x="12098" y="1"/>
                    </a:moveTo>
                    <a:lnTo>
                      <a:pt x="1" y="3690"/>
                    </a:lnTo>
                    <a:lnTo>
                      <a:pt x="283" y="4577"/>
                    </a:lnTo>
                    <a:lnTo>
                      <a:pt x="12360" y="888"/>
                    </a:lnTo>
                    <a:lnTo>
                      <a:pt x="120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6"/>
              <p:cNvSpPr/>
              <p:nvPr/>
            </p:nvSpPr>
            <p:spPr>
              <a:xfrm>
                <a:off x="1809950" y="4080975"/>
                <a:ext cx="309000" cy="114450"/>
              </a:xfrm>
              <a:custGeom>
                <a:rect b="b" l="l" r="r" t="t"/>
                <a:pathLst>
                  <a:path extrusionOk="0" h="4578" w="12360">
                    <a:moveTo>
                      <a:pt x="12077" y="1"/>
                    </a:moveTo>
                    <a:lnTo>
                      <a:pt x="0" y="3711"/>
                    </a:lnTo>
                    <a:lnTo>
                      <a:pt x="262" y="4578"/>
                    </a:lnTo>
                    <a:lnTo>
                      <a:pt x="12359" y="888"/>
                    </a:lnTo>
                    <a:lnTo>
                      <a:pt x="120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6"/>
              <p:cNvSpPr/>
              <p:nvPr/>
            </p:nvSpPr>
            <p:spPr>
              <a:xfrm>
                <a:off x="1821025" y="4140475"/>
                <a:ext cx="231400" cy="90750"/>
              </a:xfrm>
              <a:custGeom>
                <a:rect b="b" l="l" r="r" t="t"/>
                <a:pathLst>
                  <a:path extrusionOk="0" h="3630" w="9256">
                    <a:moveTo>
                      <a:pt x="8973" y="0"/>
                    </a:moveTo>
                    <a:lnTo>
                      <a:pt x="1" y="2742"/>
                    </a:lnTo>
                    <a:lnTo>
                      <a:pt x="263" y="3629"/>
                    </a:lnTo>
                    <a:lnTo>
                      <a:pt x="9255" y="887"/>
                    </a:lnTo>
                    <a:lnTo>
                      <a:pt x="89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6"/>
              <p:cNvSpPr/>
              <p:nvPr/>
            </p:nvSpPr>
            <p:spPr>
              <a:xfrm>
                <a:off x="1914275" y="3824425"/>
                <a:ext cx="250550" cy="481900"/>
              </a:xfrm>
              <a:custGeom>
                <a:rect b="b" l="l" r="r" t="t"/>
                <a:pathLst>
                  <a:path extrusionOk="0" h="19276" w="10022">
                    <a:moveTo>
                      <a:pt x="4557" y="1"/>
                    </a:moveTo>
                    <a:lnTo>
                      <a:pt x="1" y="1392"/>
                    </a:lnTo>
                    <a:lnTo>
                      <a:pt x="5465" y="19275"/>
                    </a:lnTo>
                    <a:lnTo>
                      <a:pt x="10021" y="17884"/>
                    </a:lnTo>
                    <a:lnTo>
                      <a:pt x="45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6"/>
              <p:cNvSpPr/>
              <p:nvPr/>
            </p:nvSpPr>
            <p:spPr>
              <a:xfrm>
                <a:off x="1791800" y="3504875"/>
                <a:ext cx="187025" cy="273200"/>
              </a:xfrm>
              <a:custGeom>
                <a:rect b="b" l="l" r="r" t="t"/>
                <a:pathLst>
                  <a:path extrusionOk="0" h="10928" w="7481">
                    <a:moveTo>
                      <a:pt x="4577" y="0"/>
                    </a:moveTo>
                    <a:lnTo>
                      <a:pt x="1" y="1412"/>
                    </a:lnTo>
                    <a:lnTo>
                      <a:pt x="2924" y="10928"/>
                    </a:lnTo>
                    <a:lnTo>
                      <a:pt x="7480" y="9537"/>
                    </a:lnTo>
                    <a:lnTo>
                      <a:pt x="45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1" name="Google Shape;1321;p6"/>
            <p:cNvGrpSpPr/>
            <p:nvPr/>
          </p:nvGrpSpPr>
          <p:grpSpPr>
            <a:xfrm rot="1027748">
              <a:off x="3644866" y="1863588"/>
              <a:ext cx="1919225" cy="2606856"/>
              <a:chOff x="1583625" y="3484975"/>
              <a:chExt cx="650250" cy="883225"/>
            </a:xfrm>
          </p:grpSpPr>
          <p:sp>
            <p:nvSpPr>
              <p:cNvPr id="1322" name="Google Shape;1322;p6"/>
              <p:cNvSpPr/>
              <p:nvPr/>
            </p:nvSpPr>
            <p:spPr>
              <a:xfrm>
                <a:off x="1667300" y="3817025"/>
                <a:ext cx="566575" cy="551175"/>
              </a:xfrm>
              <a:custGeom>
                <a:rect b="b" l="l" r="r" t="t"/>
                <a:pathLst>
                  <a:path extrusionOk="0" h="22047" w="22663">
                    <a:moveTo>
                      <a:pt x="15788" y="1"/>
                    </a:moveTo>
                    <a:cubicBezTo>
                      <a:pt x="15534" y="1"/>
                      <a:pt x="15276" y="38"/>
                      <a:pt x="15021" y="115"/>
                    </a:cubicBezTo>
                    <a:lnTo>
                      <a:pt x="2158" y="4047"/>
                    </a:lnTo>
                    <a:cubicBezTo>
                      <a:pt x="767" y="4470"/>
                      <a:pt x="1" y="5942"/>
                      <a:pt x="424" y="7333"/>
                    </a:cubicBezTo>
                    <a:lnTo>
                      <a:pt x="4356" y="20196"/>
                    </a:lnTo>
                    <a:cubicBezTo>
                      <a:pt x="4700" y="21328"/>
                      <a:pt x="5726" y="22046"/>
                      <a:pt x="6845" y="22046"/>
                    </a:cubicBezTo>
                    <a:cubicBezTo>
                      <a:pt x="7102" y="22046"/>
                      <a:pt x="7363" y="22009"/>
                      <a:pt x="7622" y="21930"/>
                    </a:cubicBezTo>
                    <a:lnTo>
                      <a:pt x="20485" y="17999"/>
                    </a:lnTo>
                    <a:cubicBezTo>
                      <a:pt x="21876" y="17575"/>
                      <a:pt x="22662" y="16124"/>
                      <a:pt x="22239" y="14732"/>
                    </a:cubicBezTo>
                    <a:lnTo>
                      <a:pt x="18307" y="1869"/>
                    </a:lnTo>
                    <a:cubicBezTo>
                      <a:pt x="17962" y="733"/>
                      <a:pt x="16917" y="1"/>
                      <a:pt x="15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6"/>
              <p:cNvSpPr/>
              <p:nvPr/>
            </p:nvSpPr>
            <p:spPr>
              <a:xfrm>
                <a:off x="1694025" y="3731700"/>
                <a:ext cx="349325" cy="186500"/>
              </a:xfrm>
              <a:custGeom>
                <a:rect b="b" l="l" r="r" t="t"/>
                <a:pathLst>
                  <a:path extrusionOk="0" h="7460" w="13973">
                    <a:moveTo>
                      <a:pt x="12883" y="0"/>
                    </a:moveTo>
                    <a:lnTo>
                      <a:pt x="0" y="3952"/>
                    </a:lnTo>
                    <a:lnTo>
                      <a:pt x="1089" y="7460"/>
                    </a:lnTo>
                    <a:lnTo>
                      <a:pt x="13972" y="3528"/>
                    </a:lnTo>
                    <a:lnTo>
                      <a:pt x="1288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6"/>
              <p:cNvSpPr/>
              <p:nvPr/>
            </p:nvSpPr>
            <p:spPr>
              <a:xfrm>
                <a:off x="1583625" y="3484975"/>
                <a:ext cx="470800" cy="354100"/>
              </a:xfrm>
              <a:custGeom>
                <a:rect b="b" l="l" r="r" t="t"/>
                <a:pathLst>
                  <a:path extrusionOk="0" h="14164" w="18832">
                    <a:moveTo>
                      <a:pt x="15626" y="0"/>
                    </a:moveTo>
                    <a:cubicBezTo>
                      <a:pt x="15567" y="0"/>
                      <a:pt x="15506" y="10"/>
                      <a:pt x="15445" y="30"/>
                    </a:cubicBezTo>
                    <a:lnTo>
                      <a:pt x="444" y="4607"/>
                    </a:lnTo>
                    <a:cubicBezTo>
                      <a:pt x="162" y="4708"/>
                      <a:pt x="1" y="5010"/>
                      <a:pt x="81" y="5313"/>
                    </a:cubicBezTo>
                    <a:lnTo>
                      <a:pt x="2662" y="13760"/>
                    </a:lnTo>
                    <a:cubicBezTo>
                      <a:pt x="2746" y="14010"/>
                      <a:pt x="2967" y="14164"/>
                      <a:pt x="3212" y="14164"/>
                    </a:cubicBezTo>
                    <a:cubicBezTo>
                      <a:pt x="3263" y="14164"/>
                      <a:pt x="3316" y="14157"/>
                      <a:pt x="3368" y="14143"/>
                    </a:cubicBezTo>
                    <a:lnTo>
                      <a:pt x="18368" y="9546"/>
                    </a:lnTo>
                    <a:cubicBezTo>
                      <a:pt x="18650" y="9466"/>
                      <a:pt x="18832" y="9163"/>
                      <a:pt x="18731" y="8861"/>
                    </a:cubicBezTo>
                    <a:lnTo>
                      <a:pt x="16150" y="393"/>
                    </a:lnTo>
                    <a:cubicBezTo>
                      <a:pt x="16070" y="152"/>
                      <a:pt x="15861" y="0"/>
                      <a:pt x="156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6"/>
              <p:cNvSpPr/>
              <p:nvPr/>
            </p:nvSpPr>
            <p:spPr>
              <a:xfrm>
                <a:off x="1675375" y="3749325"/>
                <a:ext cx="381075" cy="133100"/>
              </a:xfrm>
              <a:custGeom>
                <a:rect b="b" l="l" r="r" t="t"/>
                <a:pathLst>
                  <a:path extrusionOk="0" h="5324" w="15243">
                    <a:moveTo>
                      <a:pt x="15021" y="1"/>
                    </a:moveTo>
                    <a:lnTo>
                      <a:pt x="0" y="4598"/>
                    </a:lnTo>
                    <a:lnTo>
                      <a:pt x="222" y="5323"/>
                    </a:lnTo>
                    <a:lnTo>
                      <a:pt x="15242" y="747"/>
                    </a:lnTo>
                    <a:lnTo>
                      <a:pt x="15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6"/>
              <p:cNvSpPr/>
              <p:nvPr/>
            </p:nvSpPr>
            <p:spPr>
              <a:xfrm>
                <a:off x="1599750" y="3613425"/>
                <a:ext cx="72625" cy="207825"/>
              </a:xfrm>
              <a:custGeom>
                <a:rect b="b" l="l" r="r" t="t"/>
                <a:pathLst>
                  <a:path extrusionOk="0" h="8313" w="2905">
                    <a:moveTo>
                      <a:pt x="287" y="1"/>
                    </a:moveTo>
                    <a:cubicBezTo>
                      <a:pt x="266" y="1"/>
                      <a:pt x="244" y="5"/>
                      <a:pt x="223" y="13"/>
                    </a:cubicBezTo>
                    <a:lnTo>
                      <a:pt x="142" y="33"/>
                    </a:lnTo>
                    <a:cubicBezTo>
                      <a:pt x="41" y="74"/>
                      <a:pt x="1" y="175"/>
                      <a:pt x="21" y="275"/>
                    </a:cubicBezTo>
                    <a:lnTo>
                      <a:pt x="2441" y="8179"/>
                    </a:lnTo>
                    <a:cubicBezTo>
                      <a:pt x="2472" y="8258"/>
                      <a:pt x="2541" y="8312"/>
                      <a:pt x="2618" y="8312"/>
                    </a:cubicBezTo>
                    <a:cubicBezTo>
                      <a:pt x="2639" y="8312"/>
                      <a:pt x="2661" y="8308"/>
                      <a:pt x="2682" y="8300"/>
                    </a:cubicBezTo>
                    <a:lnTo>
                      <a:pt x="2743" y="8279"/>
                    </a:lnTo>
                    <a:cubicBezTo>
                      <a:pt x="2844" y="8259"/>
                      <a:pt x="2904" y="8158"/>
                      <a:pt x="2864" y="8058"/>
                    </a:cubicBezTo>
                    <a:lnTo>
                      <a:pt x="465" y="134"/>
                    </a:lnTo>
                    <a:cubicBezTo>
                      <a:pt x="433" y="55"/>
                      <a:pt x="364" y="1"/>
                      <a:pt x="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6"/>
              <p:cNvSpPr/>
              <p:nvPr/>
            </p:nvSpPr>
            <p:spPr>
              <a:xfrm>
                <a:off x="1622450" y="3606600"/>
                <a:ext cx="72600" cy="207875"/>
              </a:xfrm>
              <a:custGeom>
                <a:rect b="b" l="l" r="r" t="t"/>
                <a:pathLst>
                  <a:path extrusionOk="0" h="8315" w="2904">
                    <a:moveTo>
                      <a:pt x="262" y="0"/>
                    </a:moveTo>
                    <a:cubicBezTo>
                      <a:pt x="249" y="0"/>
                      <a:pt x="235" y="1"/>
                      <a:pt x="222" y="4"/>
                    </a:cubicBezTo>
                    <a:lnTo>
                      <a:pt x="162" y="24"/>
                    </a:lnTo>
                    <a:cubicBezTo>
                      <a:pt x="61" y="64"/>
                      <a:pt x="0" y="165"/>
                      <a:pt x="20" y="266"/>
                    </a:cubicBezTo>
                    <a:lnTo>
                      <a:pt x="2440" y="8169"/>
                    </a:lnTo>
                    <a:cubicBezTo>
                      <a:pt x="2475" y="8257"/>
                      <a:pt x="2556" y="8314"/>
                      <a:pt x="2643" y="8314"/>
                    </a:cubicBezTo>
                    <a:cubicBezTo>
                      <a:pt x="2656" y="8314"/>
                      <a:pt x="2669" y="8313"/>
                      <a:pt x="2682" y="8311"/>
                    </a:cubicBezTo>
                    <a:lnTo>
                      <a:pt x="2742" y="8290"/>
                    </a:lnTo>
                    <a:cubicBezTo>
                      <a:pt x="2843" y="8250"/>
                      <a:pt x="2904" y="8149"/>
                      <a:pt x="2883" y="8048"/>
                    </a:cubicBezTo>
                    <a:lnTo>
                      <a:pt x="464" y="125"/>
                    </a:lnTo>
                    <a:cubicBezTo>
                      <a:pt x="429" y="55"/>
                      <a:pt x="348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6"/>
              <p:cNvSpPr/>
              <p:nvPr/>
            </p:nvSpPr>
            <p:spPr>
              <a:xfrm>
                <a:off x="1645125" y="3599525"/>
                <a:ext cx="73100" cy="207900"/>
              </a:xfrm>
              <a:custGeom>
                <a:rect b="b" l="l" r="r" t="t"/>
                <a:pathLst>
                  <a:path extrusionOk="0" h="8316" w="2924">
                    <a:moveTo>
                      <a:pt x="281" y="1"/>
                    </a:moveTo>
                    <a:cubicBezTo>
                      <a:pt x="269" y="1"/>
                      <a:pt x="255" y="2"/>
                      <a:pt x="242" y="5"/>
                    </a:cubicBezTo>
                    <a:lnTo>
                      <a:pt x="162" y="25"/>
                    </a:lnTo>
                    <a:cubicBezTo>
                      <a:pt x="61" y="65"/>
                      <a:pt x="1" y="166"/>
                      <a:pt x="41" y="267"/>
                    </a:cubicBezTo>
                    <a:lnTo>
                      <a:pt x="2460" y="8170"/>
                    </a:lnTo>
                    <a:cubicBezTo>
                      <a:pt x="2478" y="8258"/>
                      <a:pt x="2572" y="8315"/>
                      <a:pt x="2649" y="8315"/>
                    </a:cubicBezTo>
                    <a:cubicBezTo>
                      <a:pt x="2661" y="8315"/>
                      <a:pt x="2672" y="8314"/>
                      <a:pt x="2682" y="8311"/>
                    </a:cubicBezTo>
                    <a:lnTo>
                      <a:pt x="2763" y="8291"/>
                    </a:lnTo>
                    <a:cubicBezTo>
                      <a:pt x="2863" y="8251"/>
                      <a:pt x="2924" y="8150"/>
                      <a:pt x="2884" y="8049"/>
                    </a:cubicBezTo>
                    <a:lnTo>
                      <a:pt x="464" y="146"/>
                    </a:lnTo>
                    <a:cubicBezTo>
                      <a:pt x="447" y="58"/>
                      <a:pt x="368" y="1"/>
                      <a:pt x="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6"/>
              <p:cNvSpPr/>
              <p:nvPr/>
            </p:nvSpPr>
            <p:spPr>
              <a:xfrm>
                <a:off x="1668300" y="3592475"/>
                <a:ext cx="72625" cy="207925"/>
              </a:xfrm>
              <a:custGeom>
                <a:rect b="b" l="l" r="r" t="t"/>
                <a:pathLst>
                  <a:path extrusionOk="0" h="8317" w="2905">
                    <a:moveTo>
                      <a:pt x="262" y="1"/>
                    </a:moveTo>
                    <a:cubicBezTo>
                      <a:pt x="249" y="1"/>
                      <a:pt x="236" y="2"/>
                      <a:pt x="223" y="4"/>
                    </a:cubicBezTo>
                    <a:lnTo>
                      <a:pt x="142" y="45"/>
                    </a:lnTo>
                    <a:cubicBezTo>
                      <a:pt x="41" y="65"/>
                      <a:pt x="1" y="166"/>
                      <a:pt x="21" y="267"/>
                    </a:cubicBezTo>
                    <a:lnTo>
                      <a:pt x="2441" y="8190"/>
                    </a:lnTo>
                    <a:cubicBezTo>
                      <a:pt x="2474" y="8274"/>
                      <a:pt x="2550" y="8316"/>
                      <a:pt x="2632" y="8316"/>
                    </a:cubicBezTo>
                    <a:cubicBezTo>
                      <a:pt x="2649" y="8316"/>
                      <a:pt x="2666" y="8314"/>
                      <a:pt x="2682" y="8311"/>
                    </a:cubicBezTo>
                    <a:lnTo>
                      <a:pt x="2743" y="8291"/>
                    </a:lnTo>
                    <a:cubicBezTo>
                      <a:pt x="2844" y="8251"/>
                      <a:pt x="2904" y="8150"/>
                      <a:pt x="2864" y="8049"/>
                    </a:cubicBezTo>
                    <a:lnTo>
                      <a:pt x="465" y="146"/>
                    </a:lnTo>
                    <a:cubicBezTo>
                      <a:pt x="430" y="58"/>
                      <a:pt x="349" y="1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6"/>
              <p:cNvSpPr/>
              <p:nvPr/>
            </p:nvSpPr>
            <p:spPr>
              <a:xfrm>
                <a:off x="1691000" y="3585700"/>
                <a:ext cx="72600" cy="207825"/>
              </a:xfrm>
              <a:custGeom>
                <a:rect b="b" l="l" r="r" t="t"/>
                <a:pathLst>
                  <a:path extrusionOk="0" h="8313" w="2904">
                    <a:moveTo>
                      <a:pt x="286" y="1"/>
                    </a:moveTo>
                    <a:cubicBezTo>
                      <a:pt x="265" y="1"/>
                      <a:pt x="244" y="5"/>
                      <a:pt x="222" y="13"/>
                    </a:cubicBezTo>
                    <a:lnTo>
                      <a:pt x="162" y="34"/>
                    </a:lnTo>
                    <a:cubicBezTo>
                      <a:pt x="61" y="54"/>
                      <a:pt x="0" y="175"/>
                      <a:pt x="20" y="255"/>
                    </a:cubicBezTo>
                    <a:lnTo>
                      <a:pt x="2440" y="8179"/>
                    </a:lnTo>
                    <a:cubicBezTo>
                      <a:pt x="2471" y="8258"/>
                      <a:pt x="2541" y="8312"/>
                      <a:pt x="2618" y="8312"/>
                    </a:cubicBezTo>
                    <a:cubicBezTo>
                      <a:pt x="2639" y="8312"/>
                      <a:pt x="2660" y="8308"/>
                      <a:pt x="2682" y="8300"/>
                    </a:cubicBezTo>
                    <a:lnTo>
                      <a:pt x="2742" y="8280"/>
                    </a:lnTo>
                    <a:cubicBezTo>
                      <a:pt x="2843" y="8239"/>
                      <a:pt x="2903" y="8138"/>
                      <a:pt x="2883" y="8038"/>
                    </a:cubicBezTo>
                    <a:lnTo>
                      <a:pt x="464" y="134"/>
                    </a:lnTo>
                    <a:cubicBezTo>
                      <a:pt x="432" y="55"/>
                      <a:pt x="363" y="1"/>
                      <a:pt x="2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6"/>
              <p:cNvSpPr/>
              <p:nvPr/>
            </p:nvSpPr>
            <p:spPr>
              <a:xfrm>
                <a:off x="1713675" y="3578650"/>
                <a:ext cx="72600" cy="207825"/>
              </a:xfrm>
              <a:custGeom>
                <a:rect b="b" l="l" r="r" t="t"/>
                <a:pathLst>
                  <a:path extrusionOk="0" h="8313" w="2904">
                    <a:moveTo>
                      <a:pt x="286" y="0"/>
                    </a:moveTo>
                    <a:cubicBezTo>
                      <a:pt x="265" y="0"/>
                      <a:pt x="244" y="5"/>
                      <a:pt x="222" y="13"/>
                    </a:cubicBezTo>
                    <a:lnTo>
                      <a:pt x="162" y="33"/>
                    </a:lnTo>
                    <a:cubicBezTo>
                      <a:pt x="61" y="53"/>
                      <a:pt x="0" y="174"/>
                      <a:pt x="41" y="275"/>
                    </a:cubicBezTo>
                    <a:lnTo>
                      <a:pt x="2440" y="8179"/>
                    </a:lnTo>
                    <a:cubicBezTo>
                      <a:pt x="2472" y="8258"/>
                      <a:pt x="2541" y="8312"/>
                      <a:pt x="2618" y="8312"/>
                    </a:cubicBezTo>
                    <a:cubicBezTo>
                      <a:pt x="2639" y="8312"/>
                      <a:pt x="2660" y="8308"/>
                      <a:pt x="2682" y="8299"/>
                    </a:cubicBezTo>
                    <a:lnTo>
                      <a:pt x="2763" y="8279"/>
                    </a:lnTo>
                    <a:cubicBezTo>
                      <a:pt x="2863" y="8259"/>
                      <a:pt x="2904" y="8138"/>
                      <a:pt x="2884" y="8037"/>
                    </a:cubicBezTo>
                    <a:lnTo>
                      <a:pt x="464" y="134"/>
                    </a:lnTo>
                    <a:cubicBezTo>
                      <a:pt x="433" y="55"/>
                      <a:pt x="363" y="0"/>
                      <a:pt x="2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6"/>
              <p:cNvSpPr/>
              <p:nvPr/>
            </p:nvSpPr>
            <p:spPr>
              <a:xfrm>
                <a:off x="1736350" y="3571600"/>
                <a:ext cx="73125" cy="207800"/>
              </a:xfrm>
              <a:custGeom>
                <a:rect b="b" l="l" r="r" t="t"/>
                <a:pathLst>
                  <a:path extrusionOk="0" h="8312" w="2925">
                    <a:moveTo>
                      <a:pt x="307" y="0"/>
                    </a:moveTo>
                    <a:cubicBezTo>
                      <a:pt x="286" y="0"/>
                      <a:pt x="264" y="4"/>
                      <a:pt x="243" y="13"/>
                    </a:cubicBezTo>
                    <a:lnTo>
                      <a:pt x="162" y="33"/>
                    </a:lnTo>
                    <a:cubicBezTo>
                      <a:pt x="61" y="73"/>
                      <a:pt x="1" y="174"/>
                      <a:pt x="41" y="275"/>
                    </a:cubicBezTo>
                    <a:lnTo>
                      <a:pt x="2460" y="8178"/>
                    </a:lnTo>
                    <a:cubicBezTo>
                      <a:pt x="2476" y="8258"/>
                      <a:pt x="2555" y="8312"/>
                      <a:pt x="2636" y="8312"/>
                    </a:cubicBezTo>
                    <a:cubicBezTo>
                      <a:pt x="2658" y="8312"/>
                      <a:pt x="2681" y="8308"/>
                      <a:pt x="2702" y="8299"/>
                    </a:cubicBezTo>
                    <a:lnTo>
                      <a:pt x="2763" y="8279"/>
                    </a:lnTo>
                    <a:cubicBezTo>
                      <a:pt x="2864" y="8259"/>
                      <a:pt x="2924" y="8138"/>
                      <a:pt x="2884" y="8057"/>
                    </a:cubicBezTo>
                    <a:lnTo>
                      <a:pt x="464" y="134"/>
                    </a:lnTo>
                    <a:cubicBezTo>
                      <a:pt x="449" y="55"/>
                      <a:pt x="383" y="0"/>
                      <a:pt x="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6"/>
              <p:cNvSpPr/>
              <p:nvPr/>
            </p:nvSpPr>
            <p:spPr>
              <a:xfrm>
                <a:off x="1759550" y="3564725"/>
                <a:ext cx="72600" cy="207900"/>
              </a:xfrm>
              <a:custGeom>
                <a:rect b="b" l="l" r="r" t="t"/>
                <a:pathLst>
                  <a:path extrusionOk="0" h="8316" w="2904">
                    <a:moveTo>
                      <a:pt x="272" y="1"/>
                    </a:moveTo>
                    <a:cubicBezTo>
                      <a:pt x="256" y="1"/>
                      <a:pt x="239" y="2"/>
                      <a:pt x="222" y="6"/>
                    </a:cubicBezTo>
                    <a:lnTo>
                      <a:pt x="141" y="26"/>
                    </a:lnTo>
                    <a:cubicBezTo>
                      <a:pt x="41" y="66"/>
                      <a:pt x="0" y="167"/>
                      <a:pt x="20" y="268"/>
                    </a:cubicBezTo>
                    <a:lnTo>
                      <a:pt x="2440" y="8171"/>
                    </a:lnTo>
                    <a:cubicBezTo>
                      <a:pt x="2475" y="8259"/>
                      <a:pt x="2556" y="8316"/>
                      <a:pt x="2643" y="8316"/>
                    </a:cubicBezTo>
                    <a:cubicBezTo>
                      <a:pt x="2656" y="8316"/>
                      <a:pt x="2669" y="8315"/>
                      <a:pt x="2682" y="8312"/>
                    </a:cubicBezTo>
                    <a:lnTo>
                      <a:pt x="2742" y="8292"/>
                    </a:lnTo>
                    <a:cubicBezTo>
                      <a:pt x="2843" y="8252"/>
                      <a:pt x="2903" y="8151"/>
                      <a:pt x="2863" y="8050"/>
                    </a:cubicBezTo>
                    <a:lnTo>
                      <a:pt x="444" y="127"/>
                    </a:lnTo>
                    <a:cubicBezTo>
                      <a:pt x="427" y="43"/>
                      <a:pt x="354" y="1"/>
                      <a:pt x="2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6"/>
              <p:cNvSpPr/>
              <p:nvPr/>
            </p:nvSpPr>
            <p:spPr>
              <a:xfrm>
                <a:off x="1782225" y="3557700"/>
                <a:ext cx="72600" cy="207875"/>
              </a:xfrm>
              <a:custGeom>
                <a:rect b="b" l="l" r="r" t="t"/>
                <a:pathLst>
                  <a:path extrusionOk="0" h="8315" w="2904">
                    <a:moveTo>
                      <a:pt x="261" y="0"/>
                    </a:moveTo>
                    <a:cubicBezTo>
                      <a:pt x="248" y="0"/>
                      <a:pt x="235" y="2"/>
                      <a:pt x="222" y="4"/>
                    </a:cubicBezTo>
                    <a:lnTo>
                      <a:pt x="162" y="25"/>
                    </a:lnTo>
                    <a:cubicBezTo>
                      <a:pt x="61" y="65"/>
                      <a:pt x="0" y="166"/>
                      <a:pt x="21" y="266"/>
                    </a:cubicBezTo>
                    <a:lnTo>
                      <a:pt x="2440" y="8170"/>
                    </a:lnTo>
                    <a:cubicBezTo>
                      <a:pt x="2475" y="8258"/>
                      <a:pt x="2556" y="8315"/>
                      <a:pt x="2643" y="8315"/>
                    </a:cubicBezTo>
                    <a:cubicBezTo>
                      <a:pt x="2656" y="8315"/>
                      <a:pt x="2669" y="8313"/>
                      <a:pt x="2682" y="8311"/>
                    </a:cubicBezTo>
                    <a:lnTo>
                      <a:pt x="2742" y="8291"/>
                    </a:lnTo>
                    <a:cubicBezTo>
                      <a:pt x="2843" y="8250"/>
                      <a:pt x="2904" y="8150"/>
                      <a:pt x="2884" y="8049"/>
                    </a:cubicBezTo>
                    <a:lnTo>
                      <a:pt x="464" y="145"/>
                    </a:lnTo>
                    <a:cubicBezTo>
                      <a:pt x="429" y="58"/>
                      <a:pt x="348" y="0"/>
                      <a:pt x="2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6"/>
              <p:cNvSpPr/>
              <p:nvPr/>
            </p:nvSpPr>
            <p:spPr>
              <a:xfrm>
                <a:off x="1804900" y="3550925"/>
                <a:ext cx="72600" cy="207825"/>
              </a:xfrm>
              <a:custGeom>
                <a:rect b="b" l="l" r="r" t="t"/>
                <a:pathLst>
                  <a:path extrusionOk="0" h="8313" w="2904">
                    <a:moveTo>
                      <a:pt x="299" y="1"/>
                    </a:moveTo>
                    <a:cubicBezTo>
                      <a:pt x="279" y="1"/>
                      <a:pt x="260" y="5"/>
                      <a:pt x="243" y="13"/>
                    </a:cubicBezTo>
                    <a:lnTo>
                      <a:pt x="162" y="33"/>
                    </a:lnTo>
                    <a:cubicBezTo>
                      <a:pt x="61" y="54"/>
                      <a:pt x="1" y="154"/>
                      <a:pt x="41" y="255"/>
                    </a:cubicBezTo>
                    <a:lnTo>
                      <a:pt x="2460" y="8179"/>
                    </a:lnTo>
                    <a:cubicBezTo>
                      <a:pt x="2476" y="8258"/>
                      <a:pt x="2542" y="8312"/>
                      <a:pt x="2618" y="8312"/>
                    </a:cubicBezTo>
                    <a:cubicBezTo>
                      <a:pt x="2639" y="8312"/>
                      <a:pt x="2661" y="8308"/>
                      <a:pt x="2682" y="8300"/>
                    </a:cubicBezTo>
                    <a:lnTo>
                      <a:pt x="2763" y="8279"/>
                    </a:lnTo>
                    <a:cubicBezTo>
                      <a:pt x="2864" y="8259"/>
                      <a:pt x="2904" y="8138"/>
                      <a:pt x="2884" y="8038"/>
                    </a:cubicBezTo>
                    <a:lnTo>
                      <a:pt x="464" y="134"/>
                    </a:lnTo>
                    <a:cubicBezTo>
                      <a:pt x="449" y="55"/>
                      <a:pt x="370" y="1"/>
                      <a:pt x="2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6"/>
              <p:cNvSpPr/>
              <p:nvPr/>
            </p:nvSpPr>
            <p:spPr>
              <a:xfrm>
                <a:off x="1828100" y="3543875"/>
                <a:ext cx="72600" cy="207800"/>
              </a:xfrm>
              <a:custGeom>
                <a:rect b="b" l="l" r="r" t="t"/>
                <a:pathLst>
                  <a:path extrusionOk="0" h="8312" w="2904">
                    <a:moveTo>
                      <a:pt x="286" y="0"/>
                    </a:moveTo>
                    <a:cubicBezTo>
                      <a:pt x="265" y="0"/>
                      <a:pt x="243" y="4"/>
                      <a:pt x="222" y="13"/>
                    </a:cubicBezTo>
                    <a:lnTo>
                      <a:pt x="141" y="33"/>
                    </a:lnTo>
                    <a:cubicBezTo>
                      <a:pt x="40" y="53"/>
                      <a:pt x="0" y="174"/>
                      <a:pt x="20" y="255"/>
                    </a:cubicBezTo>
                    <a:lnTo>
                      <a:pt x="2440" y="8178"/>
                    </a:lnTo>
                    <a:cubicBezTo>
                      <a:pt x="2456" y="8258"/>
                      <a:pt x="2534" y="8312"/>
                      <a:pt x="2615" y="8312"/>
                    </a:cubicBezTo>
                    <a:cubicBezTo>
                      <a:pt x="2638" y="8312"/>
                      <a:pt x="2660" y="8308"/>
                      <a:pt x="2682" y="8299"/>
                    </a:cubicBezTo>
                    <a:lnTo>
                      <a:pt x="2742" y="8279"/>
                    </a:lnTo>
                    <a:cubicBezTo>
                      <a:pt x="2843" y="8239"/>
                      <a:pt x="2903" y="8138"/>
                      <a:pt x="2863" y="8037"/>
                    </a:cubicBezTo>
                    <a:lnTo>
                      <a:pt x="444" y="134"/>
                    </a:lnTo>
                    <a:cubicBezTo>
                      <a:pt x="428" y="55"/>
                      <a:pt x="362" y="0"/>
                      <a:pt x="2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6"/>
              <p:cNvSpPr/>
              <p:nvPr/>
            </p:nvSpPr>
            <p:spPr>
              <a:xfrm>
                <a:off x="1850775" y="3536825"/>
                <a:ext cx="72600" cy="207800"/>
              </a:xfrm>
              <a:custGeom>
                <a:rect b="b" l="l" r="r" t="t"/>
                <a:pathLst>
                  <a:path extrusionOk="0" h="8312" w="2904">
                    <a:moveTo>
                      <a:pt x="286" y="0"/>
                    </a:moveTo>
                    <a:cubicBezTo>
                      <a:pt x="265" y="0"/>
                      <a:pt x="244" y="4"/>
                      <a:pt x="222" y="13"/>
                    </a:cubicBezTo>
                    <a:lnTo>
                      <a:pt x="162" y="33"/>
                    </a:lnTo>
                    <a:cubicBezTo>
                      <a:pt x="61" y="53"/>
                      <a:pt x="0" y="174"/>
                      <a:pt x="21" y="275"/>
                    </a:cubicBezTo>
                    <a:lnTo>
                      <a:pt x="2440" y="8178"/>
                    </a:lnTo>
                    <a:cubicBezTo>
                      <a:pt x="2472" y="8257"/>
                      <a:pt x="2541" y="8312"/>
                      <a:pt x="2618" y="8312"/>
                    </a:cubicBezTo>
                    <a:cubicBezTo>
                      <a:pt x="2639" y="8312"/>
                      <a:pt x="2660" y="8308"/>
                      <a:pt x="2682" y="8299"/>
                    </a:cubicBezTo>
                    <a:lnTo>
                      <a:pt x="2742" y="8279"/>
                    </a:lnTo>
                    <a:cubicBezTo>
                      <a:pt x="2843" y="8259"/>
                      <a:pt x="2904" y="8138"/>
                      <a:pt x="2884" y="8037"/>
                    </a:cubicBezTo>
                    <a:lnTo>
                      <a:pt x="464" y="134"/>
                    </a:lnTo>
                    <a:cubicBezTo>
                      <a:pt x="432" y="54"/>
                      <a:pt x="363" y="0"/>
                      <a:pt x="2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6"/>
              <p:cNvSpPr/>
              <p:nvPr/>
            </p:nvSpPr>
            <p:spPr>
              <a:xfrm>
                <a:off x="1873450" y="3529750"/>
                <a:ext cx="72600" cy="207825"/>
              </a:xfrm>
              <a:custGeom>
                <a:rect b="b" l="l" r="r" t="t"/>
                <a:pathLst>
                  <a:path extrusionOk="0" h="8313" w="2904">
                    <a:moveTo>
                      <a:pt x="287" y="1"/>
                    </a:moveTo>
                    <a:cubicBezTo>
                      <a:pt x="266" y="1"/>
                      <a:pt x="244" y="5"/>
                      <a:pt x="222" y="13"/>
                    </a:cubicBezTo>
                    <a:lnTo>
                      <a:pt x="162" y="34"/>
                    </a:lnTo>
                    <a:cubicBezTo>
                      <a:pt x="61" y="74"/>
                      <a:pt x="1" y="175"/>
                      <a:pt x="41" y="276"/>
                    </a:cubicBezTo>
                    <a:lnTo>
                      <a:pt x="2440" y="8179"/>
                    </a:lnTo>
                    <a:cubicBezTo>
                      <a:pt x="2472" y="8258"/>
                      <a:pt x="2541" y="8312"/>
                      <a:pt x="2618" y="8312"/>
                    </a:cubicBezTo>
                    <a:cubicBezTo>
                      <a:pt x="2639" y="8312"/>
                      <a:pt x="2661" y="8308"/>
                      <a:pt x="2682" y="8300"/>
                    </a:cubicBezTo>
                    <a:lnTo>
                      <a:pt x="2763" y="8280"/>
                    </a:lnTo>
                    <a:cubicBezTo>
                      <a:pt x="2864" y="8260"/>
                      <a:pt x="2904" y="8139"/>
                      <a:pt x="2884" y="8058"/>
                    </a:cubicBezTo>
                    <a:lnTo>
                      <a:pt x="464" y="134"/>
                    </a:lnTo>
                    <a:cubicBezTo>
                      <a:pt x="433" y="55"/>
                      <a:pt x="364" y="1"/>
                      <a:pt x="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6"/>
              <p:cNvSpPr/>
              <p:nvPr/>
            </p:nvSpPr>
            <p:spPr>
              <a:xfrm>
                <a:off x="1896125" y="3522900"/>
                <a:ext cx="73125" cy="207900"/>
              </a:xfrm>
              <a:custGeom>
                <a:rect b="b" l="l" r="r" t="t"/>
                <a:pathLst>
                  <a:path extrusionOk="0" h="8316" w="2925">
                    <a:moveTo>
                      <a:pt x="293" y="0"/>
                    </a:moveTo>
                    <a:cubicBezTo>
                      <a:pt x="277" y="0"/>
                      <a:pt x="260" y="2"/>
                      <a:pt x="243" y="5"/>
                    </a:cubicBezTo>
                    <a:lnTo>
                      <a:pt x="162" y="25"/>
                    </a:lnTo>
                    <a:cubicBezTo>
                      <a:pt x="61" y="66"/>
                      <a:pt x="1" y="166"/>
                      <a:pt x="41" y="267"/>
                    </a:cubicBezTo>
                    <a:lnTo>
                      <a:pt x="2461" y="8171"/>
                    </a:lnTo>
                    <a:cubicBezTo>
                      <a:pt x="2478" y="8258"/>
                      <a:pt x="2557" y="8316"/>
                      <a:pt x="2644" y="8316"/>
                    </a:cubicBezTo>
                    <a:cubicBezTo>
                      <a:pt x="2656" y="8316"/>
                      <a:pt x="2669" y="8314"/>
                      <a:pt x="2682" y="8312"/>
                    </a:cubicBezTo>
                    <a:lnTo>
                      <a:pt x="2763" y="8271"/>
                    </a:lnTo>
                    <a:cubicBezTo>
                      <a:pt x="2864" y="8251"/>
                      <a:pt x="2924" y="8150"/>
                      <a:pt x="2884" y="8050"/>
                    </a:cubicBezTo>
                    <a:lnTo>
                      <a:pt x="465" y="126"/>
                    </a:lnTo>
                    <a:cubicBezTo>
                      <a:pt x="448" y="42"/>
                      <a:pt x="375" y="0"/>
                      <a:pt x="2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6"/>
              <p:cNvSpPr/>
              <p:nvPr/>
            </p:nvSpPr>
            <p:spPr>
              <a:xfrm>
                <a:off x="1919325" y="3515875"/>
                <a:ext cx="72600" cy="207875"/>
              </a:xfrm>
              <a:custGeom>
                <a:rect b="b" l="l" r="r" t="t"/>
                <a:pathLst>
                  <a:path extrusionOk="0" h="8315" w="2904">
                    <a:moveTo>
                      <a:pt x="261" y="0"/>
                    </a:moveTo>
                    <a:cubicBezTo>
                      <a:pt x="248" y="0"/>
                      <a:pt x="235" y="1"/>
                      <a:pt x="222" y="4"/>
                    </a:cubicBezTo>
                    <a:lnTo>
                      <a:pt x="142" y="24"/>
                    </a:lnTo>
                    <a:cubicBezTo>
                      <a:pt x="41" y="64"/>
                      <a:pt x="0" y="165"/>
                      <a:pt x="21" y="266"/>
                    </a:cubicBezTo>
                    <a:lnTo>
                      <a:pt x="2440" y="8169"/>
                    </a:lnTo>
                    <a:cubicBezTo>
                      <a:pt x="2458" y="8257"/>
                      <a:pt x="2552" y="8314"/>
                      <a:pt x="2642" y="8314"/>
                    </a:cubicBezTo>
                    <a:cubicBezTo>
                      <a:pt x="2656" y="8314"/>
                      <a:pt x="2669" y="8313"/>
                      <a:pt x="2682" y="8310"/>
                    </a:cubicBezTo>
                    <a:lnTo>
                      <a:pt x="2742" y="8290"/>
                    </a:lnTo>
                    <a:cubicBezTo>
                      <a:pt x="2843" y="8250"/>
                      <a:pt x="2904" y="8149"/>
                      <a:pt x="2863" y="8048"/>
                    </a:cubicBezTo>
                    <a:lnTo>
                      <a:pt x="444" y="145"/>
                    </a:lnTo>
                    <a:cubicBezTo>
                      <a:pt x="426" y="57"/>
                      <a:pt x="348" y="0"/>
                      <a:pt x="2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6"/>
              <p:cNvSpPr/>
              <p:nvPr/>
            </p:nvSpPr>
            <p:spPr>
              <a:xfrm>
                <a:off x="1942000" y="3509100"/>
                <a:ext cx="72600" cy="207800"/>
              </a:xfrm>
              <a:custGeom>
                <a:rect b="b" l="l" r="r" t="t"/>
                <a:pathLst>
                  <a:path extrusionOk="0" h="8312" w="2904">
                    <a:moveTo>
                      <a:pt x="287" y="0"/>
                    </a:moveTo>
                    <a:cubicBezTo>
                      <a:pt x="266" y="0"/>
                      <a:pt x="244" y="4"/>
                      <a:pt x="222" y="13"/>
                    </a:cubicBezTo>
                    <a:lnTo>
                      <a:pt x="162" y="33"/>
                    </a:lnTo>
                    <a:cubicBezTo>
                      <a:pt x="61" y="53"/>
                      <a:pt x="1" y="174"/>
                      <a:pt x="41" y="275"/>
                    </a:cubicBezTo>
                    <a:lnTo>
                      <a:pt x="2440" y="8178"/>
                    </a:lnTo>
                    <a:cubicBezTo>
                      <a:pt x="2472" y="8258"/>
                      <a:pt x="2541" y="8312"/>
                      <a:pt x="2618" y="8312"/>
                    </a:cubicBezTo>
                    <a:cubicBezTo>
                      <a:pt x="2639" y="8312"/>
                      <a:pt x="2661" y="8308"/>
                      <a:pt x="2682" y="8299"/>
                    </a:cubicBezTo>
                    <a:lnTo>
                      <a:pt x="2743" y="8279"/>
                    </a:lnTo>
                    <a:cubicBezTo>
                      <a:pt x="2843" y="8259"/>
                      <a:pt x="2904" y="8138"/>
                      <a:pt x="2884" y="8037"/>
                    </a:cubicBezTo>
                    <a:lnTo>
                      <a:pt x="464" y="134"/>
                    </a:lnTo>
                    <a:cubicBezTo>
                      <a:pt x="433" y="55"/>
                      <a:pt x="364" y="0"/>
                      <a:pt x="2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6"/>
              <p:cNvSpPr/>
              <p:nvPr/>
            </p:nvSpPr>
            <p:spPr>
              <a:xfrm>
                <a:off x="1964675" y="3502025"/>
                <a:ext cx="72625" cy="207825"/>
              </a:xfrm>
              <a:custGeom>
                <a:rect b="b" l="l" r="r" t="t"/>
                <a:pathLst>
                  <a:path extrusionOk="0" h="8313" w="2905">
                    <a:moveTo>
                      <a:pt x="289" y="1"/>
                    </a:moveTo>
                    <a:cubicBezTo>
                      <a:pt x="267" y="1"/>
                      <a:pt x="244" y="5"/>
                      <a:pt x="223" y="14"/>
                    </a:cubicBezTo>
                    <a:lnTo>
                      <a:pt x="162" y="34"/>
                    </a:lnTo>
                    <a:cubicBezTo>
                      <a:pt x="61" y="54"/>
                      <a:pt x="1" y="155"/>
                      <a:pt x="41" y="256"/>
                    </a:cubicBezTo>
                    <a:lnTo>
                      <a:pt x="2461" y="8179"/>
                    </a:lnTo>
                    <a:cubicBezTo>
                      <a:pt x="2477" y="8258"/>
                      <a:pt x="2542" y="8313"/>
                      <a:pt x="2619" y="8313"/>
                    </a:cubicBezTo>
                    <a:cubicBezTo>
                      <a:pt x="2639" y="8313"/>
                      <a:pt x="2661" y="8309"/>
                      <a:pt x="2682" y="8300"/>
                    </a:cubicBezTo>
                    <a:lnTo>
                      <a:pt x="2763" y="8280"/>
                    </a:lnTo>
                    <a:cubicBezTo>
                      <a:pt x="2864" y="8239"/>
                      <a:pt x="2904" y="8139"/>
                      <a:pt x="2884" y="8038"/>
                    </a:cubicBezTo>
                    <a:lnTo>
                      <a:pt x="465" y="135"/>
                    </a:lnTo>
                    <a:cubicBezTo>
                      <a:pt x="449" y="55"/>
                      <a:pt x="371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6"/>
              <p:cNvSpPr/>
              <p:nvPr/>
            </p:nvSpPr>
            <p:spPr>
              <a:xfrm>
                <a:off x="1681925" y="3877350"/>
                <a:ext cx="541850" cy="447100"/>
              </a:xfrm>
              <a:custGeom>
                <a:rect b="b" l="l" r="r" t="t"/>
                <a:pathLst>
                  <a:path extrusionOk="0" h="17884" w="21674">
                    <a:moveTo>
                      <a:pt x="17884" y="1"/>
                    </a:moveTo>
                    <a:lnTo>
                      <a:pt x="0" y="5464"/>
                    </a:lnTo>
                    <a:lnTo>
                      <a:pt x="3791" y="17884"/>
                    </a:lnTo>
                    <a:lnTo>
                      <a:pt x="21674" y="12420"/>
                    </a:lnTo>
                    <a:lnTo>
                      <a:pt x="17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6"/>
              <p:cNvSpPr/>
              <p:nvPr/>
            </p:nvSpPr>
            <p:spPr>
              <a:xfrm>
                <a:off x="1681925" y="3877350"/>
                <a:ext cx="454150" cy="160325"/>
              </a:xfrm>
              <a:custGeom>
                <a:rect b="b" l="l" r="r" t="t"/>
                <a:pathLst>
                  <a:path extrusionOk="0" h="6413" w="18166">
                    <a:moveTo>
                      <a:pt x="17884" y="1"/>
                    </a:moveTo>
                    <a:lnTo>
                      <a:pt x="0" y="5464"/>
                    </a:lnTo>
                    <a:lnTo>
                      <a:pt x="283" y="6412"/>
                    </a:lnTo>
                    <a:lnTo>
                      <a:pt x="18166" y="948"/>
                    </a:lnTo>
                    <a:lnTo>
                      <a:pt x="17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6"/>
              <p:cNvSpPr/>
              <p:nvPr/>
            </p:nvSpPr>
            <p:spPr>
              <a:xfrm>
                <a:off x="1760258" y="4137437"/>
                <a:ext cx="463225" cy="183475"/>
              </a:xfrm>
              <a:custGeom>
                <a:rect b="b" l="l" r="r" t="t"/>
                <a:pathLst>
                  <a:path extrusionOk="0" h="7339" w="18529">
                    <a:moveTo>
                      <a:pt x="17964" y="0"/>
                    </a:moveTo>
                    <a:lnTo>
                      <a:pt x="0" y="5424"/>
                    </a:lnTo>
                    <a:lnTo>
                      <a:pt x="585" y="7339"/>
                    </a:lnTo>
                    <a:lnTo>
                      <a:pt x="18529" y="1916"/>
                    </a:lnTo>
                    <a:lnTo>
                      <a:pt x="179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6"/>
              <p:cNvSpPr/>
              <p:nvPr/>
            </p:nvSpPr>
            <p:spPr>
              <a:xfrm>
                <a:off x="1737875" y="3931800"/>
                <a:ext cx="373500" cy="153750"/>
              </a:xfrm>
              <a:custGeom>
                <a:rect b="b" l="l" r="r" t="t"/>
                <a:pathLst>
                  <a:path extrusionOk="0" h="6150" w="14940">
                    <a:moveTo>
                      <a:pt x="14396" y="0"/>
                    </a:moveTo>
                    <a:lnTo>
                      <a:pt x="0" y="4395"/>
                    </a:lnTo>
                    <a:lnTo>
                      <a:pt x="545" y="6149"/>
                    </a:lnTo>
                    <a:lnTo>
                      <a:pt x="14940" y="1754"/>
                    </a:lnTo>
                    <a:lnTo>
                      <a:pt x="143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6"/>
              <p:cNvSpPr/>
              <p:nvPr/>
            </p:nvSpPr>
            <p:spPr>
              <a:xfrm>
                <a:off x="1788275" y="4009925"/>
                <a:ext cx="308500" cy="114425"/>
              </a:xfrm>
              <a:custGeom>
                <a:rect b="b" l="l" r="r" t="t"/>
                <a:pathLst>
                  <a:path extrusionOk="0" h="4577" w="12340">
                    <a:moveTo>
                      <a:pt x="12077" y="0"/>
                    </a:moveTo>
                    <a:lnTo>
                      <a:pt x="0" y="3710"/>
                    </a:lnTo>
                    <a:lnTo>
                      <a:pt x="263" y="4577"/>
                    </a:lnTo>
                    <a:lnTo>
                      <a:pt x="12339" y="887"/>
                    </a:lnTo>
                    <a:lnTo>
                      <a:pt x="120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6"/>
              <p:cNvSpPr/>
              <p:nvPr/>
            </p:nvSpPr>
            <p:spPr>
              <a:xfrm>
                <a:off x="1798850" y="4045700"/>
                <a:ext cx="309000" cy="114450"/>
              </a:xfrm>
              <a:custGeom>
                <a:rect b="b" l="l" r="r" t="t"/>
                <a:pathLst>
                  <a:path extrusionOk="0" h="4578" w="12360">
                    <a:moveTo>
                      <a:pt x="12098" y="1"/>
                    </a:moveTo>
                    <a:lnTo>
                      <a:pt x="1" y="3690"/>
                    </a:lnTo>
                    <a:lnTo>
                      <a:pt x="283" y="4577"/>
                    </a:lnTo>
                    <a:lnTo>
                      <a:pt x="12360" y="888"/>
                    </a:lnTo>
                    <a:lnTo>
                      <a:pt x="120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6"/>
              <p:cNvSpPr/>
              <p:nvPr/>
            </p:nvSpPr>
            <p:spPr>
              <a:xfrm>
                <a:off x="1809950" y="4080975"/>
                <a:ext cx="309000" cy="114450"/>
              </a:xfrm>
              <a:custGeom>
                <a:rect b="b" l="l" r="r" t="t"/>
                <a:pathLst>
                  <a:path extrusionOk="0" h="4578" w="12360">
                    <a:moveTo>
                      <a:pt x="12077" y="1"/>
                    </a:moveTo>
                    <a:lnTo>
                      <a:pt x="0" y="3711"/>
                    </a:lnTo>
                    <a:lnTo>
                      <a:pt x="262" y="4578"/>
                    </a:lnTo>
                    <a:lnTo>
                      <a:pt x="12359" y="888"/>
                    </a:lnTo>
                    <a:lnTo>
                      <a:pt x="120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"/>
              <p:cNvSpPr/>
              <p:nvPr/>
            </p:nvSpPr>
            <p:spPr>
              <a:xfrm>
                <a:off x="1821025" y="4140475"/>
                <a:ext cx="231400" cy="90750"/>
              </a:xfrm>
              <a:custGeom>
                <a:rect b="b" l="l" r="r" t="t"/>
                <a:pathLst>
                  <a:path extrusionOk="0" h="3630" w="9256">
                    <a:moveTo>
                      <a:pt x="8973" y="0"/>
                    </a:moveTo>
                    <a:lnTo>
                      <a:pt x="1" y="2742"/>
                    </a:lnTo>
                    <a:lnTo>
                      <a:pt x="263" y="3629"/>
                    </a:lnTo>
                    <a:lnTo>
                      <a:pt x="9255" y="887"/>
                    </a:lnTo>
                    <a:lnTo>
                      <a:pt x="89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6"/>
              <p:cNvSpPr/>
              <p:nvPr/>
            </p:nvSpPr>
            <p:spPr>
              <a:xfrm>
                <a:off x="1914275" y="3824425"/>
                <a:ext cx="250550" cy="481900"/>
              </a:xfrm>
              <a:custGeom>
                <a:rect b="b" l="l" r="r" t="t"/>
                <a:pathLst>
                  <a:path extrusionOk="0" h="19276" w="10022">
                    <a:moveTo>
                      <a:pt x="4557" y="1"/>
                    </a:moveTo>
                    <a:lnTo>
                      <a:pt x="1" y="1392"/>
                    </a:lnTo>
                    <a:lnTo>
                      <a:pt x="5465" y="19275"/>
                    </a:lnTo>
                    <a:lnTo>
                      <a:pt x="10021" y="17884"/>
                    </a:lnTo>
                    <a:lnTo>
                      <a:pt x="4557" y="1"/>
                    </a:lnTo>
                    <a:close/>
                  </a:path>
                </a:pathLst>
              </a:custGeom>
              <a:solidFill>
                <a:srgbClr val="FFFFFF">
                  <a:alpha val="3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6"/>
              <p:cNvSpPr/>
              <p:nvPr/>
            </p:nvSpPr>
            <p:spPr>
              <a:xfrm>
                <a:off x="1791800" y="3504875"/>
                <a:ext cx="187025" cy="273200"/>
              </a:xfrm>
              <a:custGeom>
                <a:rect b="b" l="l" r="r" t="t"/>
                <a:pathLst>
                  <a:path extrusionOk="0" h="10928" w="7481">
                    <a:moveTo>
                      <a:pt x="4577" y="0"/>
                    </a:moveTo>
                    <a:lnTo>
                      <a:pt x="1" y="1412"/>
                    </a:lnTo>
                    <a:lnTo>
                      <a:pt x="2924" y="10928"/>
                    </a:lnTo>
                    <a:lnTo>
                      <a:pt x="7480" y="9537"/>
                    </a:lnTo>
                    <a:lnTo>
                      <a:pt x="4577" y="0"/>
                    </a:lnTo>
                    <a:close/>
                  </a:path>
                </a:pathLst>
              </a:custGeom>
              <a:solidFill>
                <a:srgbClr val="FFFFFF">
                  <a:alpha val="3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53" name="Google Shape;1353;p6"/>
            <p:cNvCxnSpPr/>
            <p:nvPr/>
          </p:nvCxnSpPr>
          <p:spPr>
            <a:xfrm>
              <a:off x="5853300" y="2093825"/>
              <a:ext cx="0" cy="216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4" name="Google Shape;1354;p6"/>
            <p:cNvCxnSpPr/>
            <p:nvPr/>
          </p:nvCxnSpPr>
          <p:spPr>
            <a:xfrm rot="10800000">
              <a:off x="5480236" y="3170177"/>
              <a:ext cx="376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5" name="Google Shape;1355;p6"/>
            <p:cNvCxnSpPr/>
            <p:nvPr/>
          </p:nvCxnSpPr>
          <p:spPr>
            <a:xfrm>
              <a:off x="3290692" y="2093825"/>
              <a:ext cx="0" cy="216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6" name="Google Shape;1356;p6"/>
            <p:cNvCxnSpPr/>
            <p:nvPr/>
          </p:nvCxnSpPr>
          <p:spPr>
            <a:xfrm>
              <a:off x="3290706" y="3170177"/>
              <a:ext cx="376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57" name="Google Shape;1357;p6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Data Overview</a:t>
            </a:r>
            <a:endParaRPr/>
          </a:p>
        </p:txBody>
      </p:sp>
      <p:sp>
        <p:nvSpPr>
          <p:cNvPr id="1358" name="Google Shape;1358;p6"/>
          <p:cNvSpPr txBox="1"/>
          <p:nvPr/>
        </p:nvSpPr>
        <p:spPr>
          <a:xfrm>
            <a:off x="6401696" y="1351931"/>
            <a:ext cx="1416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Attributes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59" name="Google Shape;1359;p6"/>
          <p:cNvSpPr txBox="1"/>
          <p:nvPr/>
        </p:nvSpPr>
        <p:spPr>
          <a:xfrm>
            <a:off x="6405050" y="2574200"/>
            <a:ext cx="24987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1. drugName: name of drug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2. condition: name of condition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3. review: patient review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4. rating: 1-10 patient rating            on drug  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5. date: date of review entry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6. usefulCount: number of users who found review useful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60" name="Google Shape;1360;p6"/>
          <p:cNvSpPr txBox="1"/>
          <p:nvPr/>
        </p:nvSpPr>
        <p:spPr>
          <a:xfrm flipH="1">
            <a:off x="758986" y="2774012"/>
            <a:ext cx="1416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Datasets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61" name="Google Shape;1361;p6"/>
          <p:cNvSpPr txBox="1"/>
          <p:nvPr/>
        </p:nvSpPr>
        <p:spPr>
          <a:xfrm flipH="1">
            <a:off x="-51301" y="1580533"/>
            <a:ext cx="22263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Data Source</a:t>
            </a:r>
            <a:r>
              <a:rPr b="1" i="0" lang="en-GB" sz="2000" u="none" cap="none" strike="noStrike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62" name="Google Shape;1362;p6"/>
          <p:cNvSpPr txBox="1"/>
          <p:nvPr/>
        </p:nvSpPr>
        <p:spPr>
          <a:xfrm flipH="1">
            <a:off x="129874" y="1836953"/>
            <a:ext cx="20490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UCL Machine Learning Repository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363" name="Google Shape;1363;p6"/>
          <p:cNvGrpSpPr/>
          <p:nvPr/>
        </p:nvGrpSpPr>
        <p:grpSpPr>
          <a:xfrm>
            <a:off x="6036660" y="2427420"/>
            <a:ext cx="135473" cy="419637"/>
            <a:chOff x="-264975" y="5101850"/>
            <a:chExt cx="185275" cy="493400"/>
          </a:xfrm>
        </p:grpSpPr>
        <p:sp>
          <p:nvSpPr>
            <p:cNvPr id="1364" name="Google Shape;1364;p6"/>
            <p:cNvSpPr/>
            <p:nvPr/>
          </p:nvSpPr>
          <p:spPr>
            <a:xfrm>
              <a:off x="-216550" y="5101850"/>
              <a:ext cx="93000" cy="109200"/>
            </a:xfrm>
            <a:custGeom>
              <a:rect b="b" l="l" r="r" t="t"/>
              <a:pathLst>
                <a:path extrusionOk="0" h="4368" w="3720">
                  <a:moveTo>
                    <a:pt x="1097" y="0"/>
                  </a:moveTo>
                  <a:cubicBezTo>
                    <a:pt x="814" y="0"/>
                    <a:pt x="576" y="210"/>
                    <a:pt x="540" y="494"/>
                  </a:cubicBezTo>
                  <a:lnTo>
                    <a:pt x="1" y="4368"/>
                  </a:lnTo>
                  <a:lnTo>
                    <a:pt x="3719" y="4368"/>
                  </a:lnTo>
                  <a:lnTo>
                    <a:pt x="3180" y="494"/>
                  </a:lnTo>
                  <a:cubicBezTo>
                    <a:pt x="3144" y="210"/>
                    <a:pt x="2897" y="0"/>
                    <a:pt x="2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-264975" y="5239350"/>
              <a:ext cx="185050" cy="76100"/>
            </a:xfrm>
            <a:custGeom>
              <a:rect b="b" l="l" r="r" t="t"/>
              <a:pathLst>
                <a:path extrusionOk="0" h="3044" w="7402">
                  <a:moveTo>
                    <a:pt x="759" y="1"/>
                  </a:moveTo>
                  <a:cubicBezTo>
                    <a:pt x="1" y="1"/>
                    <a:pt x="1" y="1143"/>
                    <a:pt x="759" y="1143"/>
                  </a:cubicBezTo>
                  <a:lnTo>
                    <a:pt x="1709" y="1143"/>
                  </a:lnTo>
                  <a:lnTo>
                    <a:pt x="1709" y="3043"/>
                  </a:lnTo>
                  <a:lnTo>
                    <a:pt x="5876" y="3043"/>
                  </a:lnTo>
                  <a:lnTo>
                    <a:pt x="5876" y="1143"/>
                  </a:lnTo>
                  <a:lnTo>
                    <a:pt x="6826" y="1143"/>
                  </a:lnTo>
                  <a:cubicBezTo>
                    <a:pt x="7146" y="1143"/>
                    <a:pt x="7401" y="887"/>
                    <a:pt x="7401" y="567"/>
                  </a:cubicBezTo>
                  <a:cubicBezTo>
                    <a:pt x="7401" y="256"/>
                    <a:pt x="7146" y="1"/>
                    <a:pt x="6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-260175" y="5419575"/>
              <a:ext cx="180250" cy="85450"/>
            </a:xfrm>
            <a:custGeom>
              <a:rect b="b" l="l" r="r" t="t"/>
              <a:pathLst>
                <a:path extrusionOk="0" h="3418" w="7210">
                  <a:moveTo>
                    <a:pt x="3605" y="382"/>
                  </a:moveTo>
                  <a:cubicBezTo>
                    <a:pt x="3891" y="382"/>
                    <a:pt x="4176" y="571"/>
                    <a:pt x="4176" y="951"/>
                  </a:cubicBezTo>
                  <a:lnTo>
                    <a:pt x="4176" y="1142"/>
                  </a:lnTo>
                  <a:lnTo>
                    <a:pt x="4368" y="1142"/>
                  </a:lnTo>
                  <a:cubicBezTo>
                    <a:pt x="4679" y="1142"/>
                    <a:pt x="4934" y="1398"/>
                    <a:pt x="4934" y="1709"/>
                  </a:cubicBezTo>
                  <a:cubicBezTo>
                    <a:pt x="4934" y="2029"/>
                    <a:pt x="4679" y="2285"/>
                    <a:pt x="4368" y="2285"/>
                  </a:cubicBezTo>
                  <a:lnTo>
                    <a:pt x="4176" y="2285"/>
                  </a:lnTo>
                  <a:lnTo>
                    <a:pt x="4176" y="2476"/>
                  </a:lnTo>
                  <a:cubicBezTo>
                    <a:pt x="4176" y="2787"/>
                    <a:pt x="3920" y="3043"/>
                    <a:pt x="3600" y="3043"/>
                  </a:cubicBezTo>
                  <a:cubicBezTo>
                    <a:pt x="3290" y="3043"/>
                    <a:pt x="3034" y="2787"/>
                    <a:pt x="3034" y="2476"/>
                  </a:cubicBezTo>
                  <a:lnTo>
                    <a:pt x="3034" y="2285"/>
                  </a:lnTo>
                  <a:lnTo>
                    <a:pt x="2842" y="2285"/>
                  </a:lnTo>
                  <a:cubicBezTo>
                    <a:pt x="2084" y="2285"/>
                    <a:pt x="2084" y="1142"/>
                    <a:pt x="2842" y="1142"/>
                  </a:cubicBezTo>
                  <a:lnTo>
                    <a:pt x="3034" y="1142"/>
                  </a:lnTo>
                  <a:lnTo>
                    <a:pt x="3034" y="951"/>
                  </a:lnTo>
                  <a:cubicBezTo>
                    <a:pt x="3034" y="571"/>
                    <a:pt x="3320" y="382"/>
                    <a:pt x="3605" y="382"/>
                  </a:cubicBezTo>
                  <a:close/>
                  <a:moveTo>
                    <a:pt x="1" y="0"/>
                  </a:moveTo>
                  <a:lnTo>
                    <a:pt x="1" y="3418"/>
                  </a:lnTo>
                  <a:lnTo>
                    <a:pt x="7209" y="3418"/>
                  </a:lnTo>
                  <a:lnTo>
                    <a:pt x="7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-260175" y="5533550"/>
              <a:ext cx="180475" cy="61700"/>
            </a:xfrm>
            <a:custGeom>
              <a:rect b="b" l="l" r="r" t="t"/>
              <a:pathLst>
                <a:path extrusionOk="0" h="2468" w="7219">
                  <a:moveTo>
                    <a:pt x="10" y="1"/>
                  </a:moveTo>
                  <a:lnTo>
                    <a:pt x="1" y="759"/>
                  </a:lnTo>
                  <a:cubicBezTo>
                    <a:pt x="1" y="1700"/>
                    <a:pt x="759" y="2467"/>
                    <a:pt x="1709" y="2467"/>
                  </a:cubicBezTo>
                  <a:lnTo>
                    <a:pt x="5501" y="2467"/>
                  </a:lnTo>
                  <a:cubicBezTo>
                    <a:pt x="6451" y="2467"/>
                    <a:pt x="7219" y="1700"/>
                    <a:pt x="7219" y="759"/>
                  </a:cubicBezTo>
                  <a:lnTo>
                    <a:pt x="7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-260175" y="5343750"/>
              <a:ext cx="180250" cy="47525"/>
            </a:xfrm>
            <a:custGeom>
              <a:rect b="b" l="l" r="r" t="t"/>
              <a:pathLst>
                <a:path extrusionOk="0" h="1901" w="7210">
                  <a:moveTo>
                    <a:pt x="713" y="0"/>
                  </a:moveTo>
                  <a:lnTo>
                    <a:pt x="165" y="548"/>
                  </a:lnTo>
                  <a:cubicBezTo>
                    <a:pt x="55" y="658"/>
                    <a:pt x="1" y="795"/>
                    <a:pt x="1" y="950"/>
                  </a:cubicBezTo>
                  <a:lnTo>
                    <a:pt x="1" y="1900"/>
                  </a:lnTo>
                  <a:lnTo>
                    <a:pt x="7209" y="1900"/>
                  </a:lnTo>
                  <a:lnTo>
                    <a:pt x="7209" y="950"/>
                  </a:lnTo>
                  <a:cubicBezTo>
                    <a:pt x="7200" y="795"/>
                    <a:pt x="7146" y="649"/>
                    <a:pt x="7036" y="548"/>
                  </a:cubicBezTo>
                  <a:lnTo>
                    <a:pt x="6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9" name="Google Shape;1369;p6"/>
          <p:cNvGrpSpPr/>
          <p:nvPr/>
        </p:nvGrpSpPr>
        <p:grpSpPr>
          <a:xfrm>
            <a:off x="2500274" y="1813086"/>
            <a:ext cx="164216" cy="419563"/>
            <a:chOff x="-730700" y="5841450"/>
            <a:chExt cx="197375" cy="447725"/>
          </a:xfrm>
        </p:grpSpPr>
        <p:sp>
          <p:nvSpPr>
            <p:cNvPr id="1370" name="Google Shape;1370;p6"/>
            <p:cNvSpPr/>
            <p:nvPr/>
          </p:nvSpPr>
          <p:spPr>
            <a:xfrm>
              <a:off x="-730700" y="5841450"/>
              <a:ext cx="197375" cy="90025"/>
            </a:xfrm>
            <a:custGeom>
              <a:rect b="b" l="l" r="r" t="t"/>
              <a:pathLst>
                <a:path extrusionOk="0" h="3601" w="7895">
                  <a:moveTo>
                    <a:pt x="505" y="1"/>
                  </a:moveTo>
                  <a:cubicBezTo>
                    <a:pt x="229" y="1"/>
                    <a:pt x="0" y="235"/>
                    <a:pt x="0" y="512"/>
                  </a:cubicBezTo>
                  <a:lnTo>
                    <a:pt x="0" y="3601"/>
                  </a:lnTo>
                  <a:lnTo>
                    <a:pt x="7894" y="3601"/>
                  </a:lnTo>
                  <a:lnTo>
                    <a:pt x="7894" y="512"/>
                  </a:lnTo>
                  <a:cubicBezTo>
                    <a:pt x="7894" y="229"/>
                    <a:pt x="7666" y="1"/>
                    <a:pt x="7382" y="1"/>
                  </a:cubicBezTo>
                  <a:lnTo>
                    <a:pt x="6176" y="1"/>
                  </a:lnTo>
                  <a:lnTo>
                    <a:pt x="6176" y="2057"/>
                  </a:lnTo>
                  <a:cubicBezTo>
                    <a:pt x="6195" y="2349"/>
                    <a:pt x="5957" y="2605"/>
                    <a:pt x="5665" y="2605"/>
                  </a:cubicBezTo>
                  <a:cubicBezTo>
                    <a:pt x="5363" y="2605"/>
                    <a:pt x="5126" y="2349"/>
                    <a:pt x="5144" y="2057"/>
                  </a:cubicBezTo>
                  <a:lnTo>
                    <a:pt x="5144" y="1"/>
                  </a:lnTo>
                  <a:lnTo>
                    <a:pt x="4459" y="1"/>
                  </a:lnTo>
                  <a:lnTo>
                    <a:pt x="4459" y="2057"/>
                  </a:lnTo>
                  <a:cubicBezTo>
                    <a:pt x="4495" y="2358"/>
                    <a:pt x="4249" y="2614"/>
                    <a:pt x="3947" y="2614"/>
                  </a:cubicBezTo>
                  <a:cubicBezTo>
                    <a:pt x="3646" y="2614"/>
                    <a:pt x="3408" y="2358"/>
                    <a:pt x="3435" y="2057"/>
                  </a:cubicBezTo>
                  <a:lnTo>
                    <a:pt x="3435" y="1"/>
                  </a:lnTo>
                  <a:lnTo>
                    <a:pt x="2750" y="1"/>
                  </a:lnTo>
                  <a:lnTo>
                    <a:pt x="2750" y="2057"/>
                  </a:lnTo>
                  <a:cubicBezTo>
                    <a:pt x="2778" y="2358"/>
                    <a:pt x="2540" y="2614"/>
                    <a:pt x="2239" y="2614"/>
                  </a:cubicBezTo>
                  <a:cubicBezTo>
                    <a:pt x="1928" y="2614"/>
                    <a:pt x="1690" y="2358"/>
                    <a:pt x="1718" y="2057"/>
                  </a:cubicBezTo>
                  <a:lnTo>
                    <a:pt x="1718" y="1"/>
                  </a:lnTo>
                  <a:lnTo>
                    <a:pt x="521" y="1"/>
                  </a:lnTo>
                  <a:cubicBezTo>
                    <a:pt x="516" y="1"/>
                    <a:pt x="510" y="1"/>
                    <a:pt x="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-714725" y="5957275"/>
              <a:ext cx="164950" cy="331900"/>
            </a:xfrm>
            <a:custGeom>
              <a:rect b="b" l="l" r="r" t="t"/>
              <a:pathLst>
                <a:path extrusionOk="0" h="13276" w="6598">
                  <a:moveTo>
                    <a:pt x="37" y="0"/>
                  </a:moveTo>
                  <a:lnTo>
                    <a:pt x="37" y="1033"/>
                  </a:lnTo>
                  <a:lnTo>
                    <a:pt x="1928" y="1033"/>
                  </a:lnTo>
                  <a:cubicBezTo>
                    <a:pt x="1939" y="1032"/>
                    <a:pt x="1950" y="1032"/>
                    <a:pt x="1961" y="1032"/>
                  </a:cubicBezTo>
                  <a:cubicBezTo>
                    <a:pt x="2248" y="1032"/>
                    <a:pt x="2477" y="1262"/>
                    <a:pt x="2477" y="1544"/>
                  </a:cubicBezTo>
                  <a:cubicBezTo>
                    <a:pt x="2477" y="1835"/>
                    <a:pt x="2248" y="2066"/>
                    <a:pt x="1961" y="2066"/>
                  </a:cubicBezTo>
                  <a:cubicBezTo>
                    <a:pt x="1950" y="2066"/>
                    <a:pt x="1939" y="2066"/>
                    <a:pt x="1928" y="2065"/>
                  </a:cubicBezTo>
                  <a:lnTo>
                    <a:pt x="37" y="2065"/>
                  </a:lnTo>
                  <a:lnTo>
                    <a:pt x="37" y="3088"/>
                  </a:lnTo>
                  <a:lnTo>
                    <a:pt x="1928" y="3088"/>
                  </a:lnTo>
                  <a:cubicBezTo>
                    <a:pt x="1944" y="3087"/>
                    <a:pt x="1960" y="3086"/>
                    <a:pt x="1976" y="3086"/>
                  </a:cubicBezTo>
                  <a:cubicBezTo>
                    <a:pt x="2257" y="3086"/>
                    <a:pt x="2495" y="3314"/>
                    <a:pt x="2495" y="3600"/>
                  </a:cubicBezTo>
                  <a:cubicBezTo>
                    <a:pt x="2495" y="3894"/>
                    <a:pt x="2257" y="4123"/>
                    <a:pt x="1976" y="4123"/>
                  </a:cubicBezTo>
                  <a:cubicBezTo>
                    <a:pt x="1960" y="4123"/>
                    <a:pt x="1944" y="4122"/>
                    <a:pt x="1928" y="4121"/>
                  </a:cubicBezTo>
                  <a:lnTo>
                    <a:pt x="37" y="4121"/>
                  </a:lnTo>
                  <a:lnTo>
                    <a:pt x="37" y="5144"/>
                  </a:lnTo>
                  <a:lnTo>
                    <a:pt x="1928" y="5144"/>
                  </a:lnTo>
                  <a:cubicBezTo>
                    <a:pt x="1944" y="5143"/>
                    <a:pt x="1960" y="5142"/>
                    <a:pt x="1976" y="5142"/>
                  </a:cubicBezTo>
                  <a:cubicBezTo>
                    <a:pt x="2257" y="5142"/>
                    <a:pt x="2495" y="5370"/>
                    <a:pt x="2495" y="5656"/>
                  </a:cubicBezTo>
                  <a:cubicBezTo>
                    <a:pt x="2495" y="5950"/>
                    <a:pt x="2257" y="6179"/>
                    <a:pt x="1976" y="6179"/>
                  </a:cubicBezTo>
                  <a:cubicBezTo>
                    <a:pt x="1960" y="6179"/>
                    <a:pt x="1944" y="6178"/>
                    <a:pt x="1928" y="6177"/>
                  </a:cubicBezTo>
                  <a:lnTo>
                    <a:pt x="37" y="6177"/>
                  </a:lnTo>
                  <a:lnTo>
                    <a:pt x="37" y="7200"/>
                  </a:lnTo>
                  <a:lnTo>
                    <a:pt x="1928" y="7200"/>
                  </a:lnTo>
                  <a:cubicBezTo>
                    <a:pt x="1939" y="7199"/>
                    <a:pt x="1950" y="7199"/>
                    <a:pt x="1961" y="7199"/>
                  </a:cubicBezTo>
                  <a:cubicBezTo>
                    <a:pt x="2248" y="7199"/>
                    <a:pt x="2477" y="7430"/>
                    <a:pt x="2477" y="7711"/>
                  </a:cubicBezTo>
                  <a:cubicBezTo>
                    <a:pt x="2477" y="8002"/>
                    <a:pt x="2248" y="8233"/>
                    <a:pt x="1961" y="8233"/>
                  </a:cubicBezTo>
                  <a:cubicBezTo>
                    <a:pt x="1950" y="8233"/>
                    <a:pt x="1939" y="8233"/>
                    <a:pt x="1928" y="8232"/>
                  </a:cubicBezTo>
                  <a:lnTo>
                    <a:pt x="37" y="8232"/>
                  </a:lnTo>
                  <a:lnTo>
                    <a:pt x="37" y="9950"/>
                  </a:lnTo>
                  <a:cubicBezTo>
                    <a:pt x="1" y="11777"/>
                    <a:pt x="1472" y="13276"/>
                    <a:pt x="3299" y="13276"/>
                  </a:cubicBezTo>
                  <a:cubicBezTo>
                    <a:pt x="5126" y="13276"/>
                    <a:pt x="6597" y="11777"/>
                    <a:pt x="6570" y="9950"/>
                  </a:cubicBezTo>
                  <a:lnTo>
                    <a:pt x="65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2" name="Google Shape;1372;p6"/>
          <p:cNvGrpSpPr/>
          <p:nvPr/>
        </p:nvGrpSpPr>
        <p:grpSpPr>
          <a:xfrm>
            <a:off x="2472075" y="3003119"/>
            <a:ext cx="220614" cy="419601"/>
            <a:chOff x="970775" y="7514625"/>
            <a:chExt cx="344925" cy="578600"/>
          </a:xfrm>
        </p:grpSpPr>
        <p:sp>
          <p:nvSpPr>
            <p:cNvPr id="1373" name="Google Shape;1373;p6"/>
            <p:cNvSpPr/>
            <p:nvPr/>
          </p:nvSpPr>
          <p:spPr>
            <a:xfrm>
              <a:off x="1037700" y="7514625"/>
              <a:ext cx="210850" cy="105075"/>
            </a:xfrm>
            <a:custGeom>
              <a:rect b="b" l="l" r="r" t="t"/>
              <a:pathLst>
                <a:path extrusionOk="0" h="4203" w="8434">
                  <a:moveTo>
                    <a:pt x="1563" y="0"/>
                  </a:moveTo>
                  <a:cubicBezTo>
                    <a:pt x="695" y="0"/>
                    <a:pt x="0" y="704"/>
                    <a:pt x="0" y="1562"/>
                  </a:cubicBezTo>
                  <a:lnTo>
                    <a:pt x="0" y="2677"/>
                  </a:lnTo>
                  <a:cubicBezTo>
                    <a:pt x="0" y="3143"/>
                    <a:pt x="220" y="3591"/>
                    <a:pt x="585" y="3883"/>
                  </a:cubicBezTo>
                  <a:cubicBezTo>
                    <a:pt x="603" y="3901"/>
                    <a:pt x="622" y="3920"/>
                    <a:pt x="640" y="3929"/>
                  </a:cubicBezTo>
                  <a:lnTo>
                    <a:pt x="649" y="3938"/>
                  </a:lnTo>
                  <a:lnTo>
                    <a:pt x="713" y="3974"/>
                  </a:lnTo>
                  <a:lnTo>
                    <a:pt x="722" y="3984"/>
                  </a:lnTo>
                  <a:lnTo>
                    <a:pt x="786" y="4020"/>
                  </a:lnTo>
                  <a:lnTo>
                    <a:pt x="795" y="4029"/>
                  </a:lnTo>
                  <a:lnTo>
                    <a:pt x="859" y="4066"/>
                  </a:lnTo>
                  <a:cubicBezTo>
                    <a:pt x="914" y="4093"/>
                    <a:pt x="969" y="4112"/>
                    <a:pt x="1014" y="4130"/>
                  </a:cubicBezTo>
                  <a:lnTo>
                    <a:pt x="1033" y="4130"/>
                  </a:lnTo>
                  <a:cubicBezTo>
                    <a:pt x="1051" y="4139"/>
                    <a:pt x="1078" y="4148"/>
                    <a:pt x="1097" y="4148"/>
                  </a:cubicBezTo>
                  <a:lnTo>
                    <a:pt x="1124" y="4157"/>
                  </a:lnTo>
                  <a:lnTo>
                    <a:pt x="1179" y="4175"/>
                  </a:lnTo>
                  <a:lnTo>
                    <a:pt x="1206" y="4185"/>
                  </a:lnTo>
                  <a:lnTo>
                    <a:pt x="1261" y="4194"/>
                  </a:lnTo>
                  <a:lnTo>
                    <a:pt x="1289" y="4194"/>
                  </a:lnTo>
                  <a:cubicBezTo>
                    <a:pt x="1307" y="4194"/>
                    <a:pt x="1325" y="4194"/>
                    <a:pt x="1343" y="4203"/>
                  </a:cubicBezTo>
                  <a:lnTo>
                    <a:pt x="7090" y="4203"/>
                  </a:lnTo>
                  <a:cubicBezTo>
                    <a:pt x="7109" y="4203"/>
                    <a:pt x="7127" y="4203"/>
                    <a:pt x="7145" y="4194"/>
                  </a:cubicBezTo>
                  <a:lnTo>
                    <a:pt x="7173" y="4194"/>
                  </a:lnTo>
                  <a:lnTo>
                    <a:pt x="7227" y="4185"/>
                  </a:lnTo>
                  <a:lnTo>
                    <a:pt x="7255" y="4175"/>
                  </a:lnTo>
                  <a:lnTo>
                    <a:pt x="7310" y="4157"/>
                  </a:lnTo>
                  <a:lnTo>
                    <a:pt x="7337" y="4148"/>
                  </a:lnTo>
                  <a:cubicBezTo>
                    <a:pt x="7355" y="4148"/>
                    <a:pt x="7383" y="4139"/>
                    <a:pt x="7401" y="4130"/>
                  </a:cubicBezTo>
                  <a:lnTo>
                    <a:pt x="7410" y="4130"/>
                  </a:lnTo>
                  <a:cubicBezTo>
                    <a:pt x="7465" y="4112"/>
                    <a:pt x="7520" y="4093"/>
                    <a:pt x="7575" y="4066"/>
                  </a:cubicBezTo>
                  <a:cubicBezTo>
                    <a:pt x="7593" y="4057"/>
                    <a:pt x="7620" y="4038"/>
                    <a:pt x="7639" y="4029"/>
                  </a:cubicBezTo>
                  <a:lnTo>
                    <a:pt x="7648" y="4020"/>
                  </a:lnTo>
                  <a:lnTo>
                    <a:pt x="7712" y="3984"/>
                  </a:lnTo>
                  <a:lnTo>
                    <a:pt x="7721" y="3984"/>
                  </a:lnTo>
                  <a:lnTo>
                    <a:pt x="7785" y="3938"/>
                  </a:lnTo>
                  <a:lnTo>
                    <a:pt x="7794" y="3929"/>
                  </a:lnTo>
                  <a:lnTo>
                    <a:pt x="7849" y="3883"/>
                  </a:lnTo>
                  <a:cubicBezTo>
                    <a:pt x="7940" y="3810"/>
                    <a:pt x="8022" y="3737"/>
                    <a:pt x="8095" y="3646"/>
                  </a:cubicBezTo>
                  <a:cubicBezTo>
                    <a:pt x="8315" y="3371"/>
                    <a:pt x="8433" y="3024"/>
                    <a:pt x="8433" y="2677"/>
                  </a:cubicBezTo>
                  <a:lnTo>
                    <a:pt x="8433" y="1562"/>
                  </a:lnTo>
                  <a:cubicBezTo>
                    <a:pt x="8433" y="694"/>
                    <a:pt x="7739" y="0"/>
                    <a:pt x="68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1059850" y="7787350"/>
              <a:ext cx="167000" cy="211300"/>
            </a:xfrm>
            <a:custGeom>
              <a:rect b="b" l="l" r="r" t="t"/>
              <a:pathLst>
                <a:path extrusionOk="0" h="8452" w="6680">
                  <a:moveTo>
                    <a:pt x="5159" y="886"/>
                  </a:moveTo>
                  <a:cubicBezTo>
                    <a:pt x="5528" y="886"/>
                    <a:pt x="5821" y="1181"/>
                    <a:pt x="5821" y="1553"/>
                  </a:cubicBezTo>
                  <a:cubicBezTo>
                    <a:pt x="5821" y="1926"/>
                    <a:pt x="5528" y="2221"/>
                    <a:pt x="5159" y="2221"/>
                  </a:cubicBezTo>
                  <a:cubicBezTo>
                    <a:pt x="5148" y="2221"/>
                    <a:pt x="5137" y="2221"/>
                    <a:pt x="5126" y="2220"/>
                  </a:cubicBezTo>
                  <a:lnTo>
                    <a:pt x="1563" y="2220"/>
                  </a:lnTo>
                  <a:cubicBezTo>
                    <a:pt x="1552" y="2221"/>
                    <a:pt x="1541" y="2221"/>
                    <a:pt x="1530" y="2221"/>
                  </a:cubicBezTo>
                  <a:cubicBezTo>
                    <a:pt x="1162" y="2221"/>
                    <a:pt x="869" y="1926"/>
                    <a:pt x="869" y="1553"/>
                  </a:cubicBezTo>
                  <a:cubicBezTo>
                    <a:pt x="869" y="1181"/>
                    <a:pt x="1162" y="886"/>
                    <a:pt x="1530" y="886"/>
                  </a:cubicBezTo>
                  <a:cubicBezTo>
                    <a:pt x="1541" y="886"/>
                    <a:pt x="1552" y="886"/>
                    <a:pt x="1563" y="886"/>
                  </a:cubicBezTo>
                  <a:lnTo>
                    <a:pt x="5126" y="886"/>
                  </a:lnTo>
                  <a:cubicBezTo>
                    <a:pt x="5137" y="886"/>
                    <a:pt x="5148" y="886"/>
                    <a:pt x="5159" y="886"/>
                  </a:cubicBezTo>
                  <a:close/>
                  <a:moveTo>
                    <a:pt x="5143" y="3554"/>
                  </a:moveTo>
                  <a:cubicBezTo>
                    <a:pt x="5519" y="3554"/>
                    <a:pt x="5821" y="3852"/>
                    <a:pt x="5821" y="4221"/>
                  </a:cubicBezTo>
                  <a:cubicBezTo>
                    <a:pt x="5821" y="4594"/>
                    <a:pt x="5528" y="4889"/>
                    <a:pt x="5159" y="4889"/>
                  </a:cubicBezTo>
                  <a:cubicBezTo>
                    <a:pt x="5148" y="4889"/>
                    <a:pt x="5137" y="4889"/>
                    <a:pt x="5126" y="4888"/>
                  </a:cubicBezTo>
                  <a:lnTo>
                    <a:pt x="1563" y="4888"/>
                  </a:lnTo>
                  <a:cubicBezTo>
                    <a:pt x="1552" y="4889"/>
                    <a:pt x="1541" y="4889"/>
                    <a:pt x="1530" y="4889"/>
                  </a:cubicBezTo>
                  <a:cubicBezTo>
                    <a:pt x="1162" y="4889"/>
                    <a:pt x="869" y="4594"/>
                    <a:pt x="869" y="4221"/>
                  </a:cubicBezTo>
                  <a:cubicBezTo>
                    <a:pt x="869" y="3852"/>
                    <a:pt x="1170" y="3554"/>
                    <a:pt x="1546" y="3554"/>
                  </a:cubicBezTo>
                  <a:cubicBezTo>
                    <a:pt x="1552" y="3554"/>
                    <a:pt x="1557" y="3554"/>
                    <a:pt x="1563" y="3554"/>
                  </a:cubicBezTo>
                  <a:lnTo>
                    <a:pt x="5126" y="3554"/>
                  </a:lnTo>
                  <a:cubicBezTo>
                    <a:pt x="5132" y="3554"/>
                    <a:pt x="5138" y="3554"/>
                    <a:pt x="5143" y="3554"/>
                  </a:cubicBezTo>
                  <a:close/>
                  <a:moveTo>
                    <a:pt x="5159" y="6231"/>
                  </a:moveTo>
                  <a:cubicBezTo>
                    <a:pt x="5528" y="6231"/>
                    <a:pt x="5821" y="6526"/>
                    <a:pt x="5821" y="6898"/>
                  </a:cubicBezTo>
                  <a:cubicBezTo>
                    <a:pt x="5821" y="7267"/>
                    <a:pt x="5519" y="7566"/>
                    <a:pt x="5143" y="7566"/>
                  </a:cubicBezTo>
                  <a:cubicBezTo>
                    <a:pt x="5138" y="7566"/>
                    <a:pt x="5132" y="7566"/>
                    <a:pt x="5126" y="7565"/>
                  </a:cubicBezTo>
                  <a:lnTo>
                    <a:pt x="4231" y="7565"/>
                  </a:lnTo>
                  <a:cubicBezTo>
                    <a:pt x="4225" y="7566"/>
                    <a:pt x="4220" y="7566"/>
                    <a:pt x="4214" y="7566"/>
                  </a:cubicBezTo>
                  <a:cubicBezTo>
                    <a:pt x="3838" y="7566"/>
                    <a:pt x="3536" y="7267"/>
                    <a:pt x="3536" y="6898"/>
                  </a:cubicBezTo>
                  <a:cubicBezTo>
                    <a:pt x="3536" y="6526"/>
                    <a:pt x="3829" y="6231"/>
                    <a:pt x="4198" y="6231"/>
                  </a:cubicBezTo>
                  <a:cubicBezTo>
                    <a:pt x="4209" y="6231"/>
                    <a:pt x="4220" y="6231"/>
                    <a:pt x="4231" y="6231"/>
                  </a:cubicBezTo>
                  <a:lnTo>
                    <a:pt x="5126" y="6231"/>
                  </a:lnTo>
                  <a:cubicBezTo>
                    <a:pt x="5137" y="6231"/>
                    <a:pt x="5148" y="6231"/>
                    <a:pt x="5159" y="6231"/>
                  </a:cubicBezTo>
                  <a:close/>
                  <a:moveTo>
                    <a:pt x="677" y="0"/>
                  </a:moveTo>
                  <a:cubicBezTo>
                    <a:pt x="302" y="0"/>
                    <a:pt x="1" y="293"/>
                    <a:pt x="10" y="667"/>
                  </a:cubicBezTo>
                  <a:lnTo>
                    <a:pt x="10" y="7785"/>
                  </a:lnTo>
                  <a:cubicBezTo>
                    <a:pt x="10" y="8150"/>
                    <a:pt x="302" y="8452"/>
                    <a:pt x="677" y="8452"/>
                  </a:cubicBezTo>
                  <a:lnTo>
                    <a:pt x="6013" y="8452"/>
                  </a:lnTo>
                  <a:cubicBezTo>
                    <a:pt x="6378" y="8452"/>
                    <a:pt x="6679" y="8150"/>
                    <a:pt x="6679" y="7785"/>
                  </a:cubicBezTo>
                  <a:lnTo>
                    <a:pt x="6679" y="667"/>
                  </a:lnTo>
                  <a:cubicBezTo>
                    <a:pt x="6679" y="293"/>
                    <a:pt x="6378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970775" y="7629275"/>
              <a:ext cx="344925" cy="463950"/>
            </a:xfrm>
            <a:custGeom>
              <a:rect b="b" l="l" r="r" t="t"/>
              <a:pathLst>
                <a:path extrusionOk="0" h="18558" w="13797">
                  <a:moveTo>
                    <a:pt x="9576" y="4980"/>
                  </a:moveTo>
                  <a:cubicBezTo>
                    <a:pt x="10681" y="4989"/>
                    <a:pt x="11576" y="5885"/>
                    <a:pt x="11576" y="6990"/>
                  </a:cubicBezTo>
                  <a:lnTo>
                    <a:pt x="11576" y="14108"/>
                  </a:lnTo>
                  <a:cubicBezTo>
                    <a:pt x="11576" y="15213"/>
                    <a:pt x="10681" y="16109"/>
                    <a:pt x="9576" y="16109"/>
                  </a:cubicBezTo>
                  <a:lnTo>
                    <a:pt x="4240" y="16109"/>
                  </a:lnTo>
                  <a:cubicBezTo>
                    <a:pt x="3125" y="16109"/>
                    <a:pt x="2230" y="15213"/>
                    <a:pt x="2230" y="14108"/>
                  </a:cubicBezTo>
                  <a:lnTo>
                    <a:pt x="2230" y="6990"/>
                  </a:lnTo>
                  <a:cubicBezTo>
                    <a:pt x="2230" y="5885"/>
                    <a:pt x="3125" y="4989"/>
                    <a:pt x="4240" y="4980"/>
                  </a:cubicBezTo>
                  <a:close/>
                  <a:moveTo>
                    <a:pt x="2065" y="1"/>
                  </a:moveTo>
                  <a:cubicBezTo>
                    <a:pt x="1142" y="1070"/>
                    <a:pt x="475" y="2340"/>
                    <a:pt x="137" y="3710"/>
                  </a:cubicBezTo>
                  <a:lnTo>
                    <a:pt x="19" y="4158"/>
                  </a:lnTo>
                  <a:cubicBezTo>
                    <a:pt x="9" y="4213"/>
                    <a:pt x="0" y="4267"/>
                    <a:pt x="0" y="4322"/>
                  </a:cubicBezTo>
                  <a:lnTo>
                    <a:pt x="0" y="16556"/>
                  </a:lnTo>
                  <a:cubicBezTo>
                    <a:pt x="0" y="17662"/>
                    <a:pt x="896" y="18557"/>
                    <a:pt x="2001" y="18557"/>
                  </a:cubicBezTo>
                  <a:lnTo>
                    <a:pt x="11796" y="18557"/>
                  </a:lnTo>
                  <a:cubicBezTo>
                    <a:pt x="12901" y="18557"/>
                    <a:pt x="13797" y="17662"/>
                    <a:pt x="13797" y="16556"/>
                  </a:cubicBezTo>
                  <a:lnTo>
                    <a:pt x="13797" y="4322"/>
                  </a:lnTo>
                  <a:cubicBezTo>
                    <a:pt x="13797" y="4267"/>
                    <a:pt x="13788" y="4213"/>
                    <a:pt x="13778" y="4158"/>
                  </a:cubicBezTo>
                  <a:lnTo>
                    <a:pt x="13669" y="3710"/>
                  </a:lnTo>
                  <a:cubicBezTo>
                    <a:pt x="13322" y="2340"/>
                    <a:pt x="12664" y="1070"/>
                    <a:pt x="11741" y="1"/>
                  </a:cubicBezTo>
                  <a:cubicBezTo>
                    <a:pt x="11193" y="622"/>
                    <a:pt x="10398" y="978"/>
                    <a:pt x="9566" y="978"/>
                  </a:cubicBezTo>
                  <a:lnTo>
                    <a:pt x="4240" y="978"/>
                  </a:lnTo>
                  <a:cubicBezTo>
                    <a:pt x="3408" y="978"/>
                    <a:pt x="2613" y="622"/>
                    <a:pt x="20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6" name="Google Shape;1376;p6"/>
          <p:cNvSpPr/>
          <p:nvPr/>
        </p:nvSpPr>
        <p:spPr>
          <a:xfrm>
            <a:off x="2333831" y="2376823"/>
            <a:ext cx="497104" cy="139760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6"/>
          <p:cNvSpPr/>
          <p:nvPr/>
        </p:nvSpPr>
        <p:spPr>
          <a:xfrm>
            <a:off x="2333831" y="3572162"/>
            <a:ext cx="497104" cy="139760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6"/>
          <p:cNvSpPr/>
          <p:nvPr/>
        </p:nvSpPr>
        <p:spPr>
          <a:xfrm>
            <a:off x="5855845" y="2986423"/>
            <a:ext cx="497104" cy="139760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6"/>
          <p:cNvSpPr txBox="1"/>
          <p:nvPr/>
        </p:nvSpPr>
        <p:spPr>
          <a:xfrm flipH="1">
            <a:off x="129874" y="3106653"/>
            <a:ext cx="20490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Training Set: 161K Testing Set: 53K Drug.com  2008 - 2017</a:t>
            </a:r>
            <a:endParaRPr b="0" i="0" sz="14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"/>
          <p:cNvSpPr txBox="1"/>
          <p:nvPr>
            <p:ph type="title"/>
          </p:nvPr>
        </p:nvSpPr>
        <p:spPr>
          <a:xfrm>
            <a:off x="2477250" y="2814350"/>
            <a:ext cx="4189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 Processing</a:t>
            </a:r>
            <a:endParaRPr/>
          </a:p>
        </p:txBody>
      </p:sp>
      <p:sp>
        <p:nvSpPr>
          <p:cNvPr id="1385" name="Google Shape;1385;p7"/>
          <p:cNvSpPr txBox="1"/>
          <p:nvPr>
            <p:ph idx="2" type="title"/>
          </p:nvPr>
        </p:nvSpPr>
        <p:spPr>
          <a:xfrm>
            <a:off x="3593850" y="1332850"/>
            <a:ext cx="19563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1386" name="Google Shape;1386;p7"/>
          <p:cNvSpPr txBox="1"/>
          <p:nvPr>
            <p:ph idx="1" type="subTitle"/>
          </p:nvPr>
        </p:nvSpPr>
        <p:spPr>
          <a:xfrm>
            <a:off x="2994900" y="3535550"/>
            <a:ext cx="31542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GB" sz="1800"/>
              <a:t>EDA</a:t>
            </a:r>
            <a:endParaRPr sz="1800"/>
          </a:p>
          <a:p>
            <a:pPr indent="-285750" lvl="0" marL="285750" rtl="0" algn="ctr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Arial"/>
              <a:buChar char="•"/>
            </a:pPr>
            <a:r>
              <a:rPr lang="en-GB" sz="1800"/>
              <a:t>Feature Engineering</a:t>
            </a:r>
            <a:endParaRPr sz="1800"/>
          </a:p>
        </p:txBody>
      </p:sp>
      <p:grpSp>
        <p:nvGrpSpPr>
          <p:cNvPr id="1387" name="Google Shape;1387;p7"/>
          <p:cNvGrpSpPr/>
          <p:nvPr/>
        </p:nvGrpSpPr>
        <p:grpSpPr>
          <a:xfrm>
            <a:off x="4418786" y="4598176"/>
            <a:ext cx="306416" cy="305295"/>
            <a:chOff x="1173525" y="240250"/>
            <a:chExt cx="5255850" cy="5236625"/>
          </a:xfrm>
        </p:grpSpPr>
        <p:sp>
          <p:nvSpPr>
            <p:cNvPr id="1388" name="Google Shape;1388;p7"/>
            <p:cNvSpPr/>
            <p:nvPr/>
          </p:nvSpPr>
          <p:spPr>
            <a:xfrm>
              <a:off x="1934125" y="2665200"/>
              <a:ext cx="3743200" cy="2811675"/>
            </a:xfrm>
            <a:custGeom>
              <a:rect b="b" l="l" r="r" t="t"/>
              <a:pathLst>
                <a:path extrusionOk="0" h="112467" w="149728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1173525" y="240250"/>
              <a:ext cx="5255850" cy="2801000"/>
            </a:xfrm>
            <a:custGeom>
              <a:rect b="b" l="l" r="r" t="t"/>
              <a:pathLst>
                <a:path extrusionOk="0" h="112040" w="210234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3053650" y="3793275"/>
              <a:ext cx="1495600" cy="1683600"/>
            </a:xfrm>
            <a:custGeom>
              <a:rect b="b" l="l" r="r" t="t"/>
              <a:pathLst>
                <a:path extrusionOk="0" h="67344" w="59824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1" name="Google Shape;1391;p7"/>
          <p:cNvSpPr/>
          <p:nvPr/>
        </p:nvSpPr>
        <p:spPr>
          <a:xfrm>
            <a:off x="4449600" y="4612075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8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Exploratory Data Analysis</a:t>
            </a:r>
            <a:endParaRPr/>
          </a:p>
        </p:txBody>
      </p:sp>
      <p:grpSp>
        <p:nvGrpSpPr>
          <p:cNvPr id="1397" name="Google Shape;1397;p8"/>
          <p:cNvGrpSpPr/>
          <p:nvPr/>
        </p:nvGrpSpPr>
        <p:grpSpPr>
          <a:xfrm>
            <a:off x="1013214" y="1373657"/>
            <a:ext cx="351910" cy="340980"/>
            <a:chOff x="-27719400" y="3925600"/>
            <a:chExt cx="295400" cy="286225"/>
          </a:xfrm>
        </p:grpSpPr>
        <p:sp>
          <p:nvSpPr>
            <p:cNvPr id="1398" name="Google Shape;1398;p8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0" name="Google Shape;1400;p8"/>
          <p:cNvSpPr/>
          <p:nvPr/>
        </p:nvSpPr>
        <p:spPr>
          <a:xfrm>
            <a:off x="940624" y="1867863"/>
            <a:ext cx="497104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8"/>
          <p:cNvSpPr txBox="1"/>
          <p:nvPr/>
        </p:nvSpPr>
        <p:spPr>
          <a:xfrm>
            <a:off x="1672200" y="1535175"/>
            <a:ext cx="20241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Missing Values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02" name="Google Shape;1402;p8"/>
          <p:cNvSpPr txBox="1"/>
          <p:nvPr/>
        </p:nvSpPr>
        <p:spPr>
          <a:xfrm>
            <a:off x="654683" y="2976775"/>
            <a:ext cx="3262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Condition:</a:t>
            </a:r>
            <a:endParaRPr b="1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51E6B"/>
              </a:buClr>
              <a:buSzPts val="1400"/>
              <a:buFont typeface="Cairo"/>
              <a:buChar char="-"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 1194  missing values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E6B"/>
              </a:buClr>
              <a:buSzPts val="1400"/>
              <a:buFont typeface="Cairo"/>
              <a:buChar char="-"/>
            </a:pPr>
            <a:r>
              <a:rPr b="1"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 &lt;1% </a:t>
            </a: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of total set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E6B"/>
              </a:buClr>
              <a:buSzPts val="1400"/>
              <a:buFont typeface="Cairo"/>
              <a:buChar char="-"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 Dropped given immateriality</a:t>
            </a:r>
            <a:endParaRPr b="1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Other Parameters:</a:t>
            </a:r>
            <a:endParaRPr b="1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51E6B"/>
              </a:buClr>
              <a:buSzPts val="1400"/>
              <a:buFont typeface="Cairo"/>
              <a:buChar char="-"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None missing values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03" name="Google Shape;1403;p8"/>
          <p:cNvSpPr/>
          <p:nvPr/>
        </p:nvSpPr>
        <p:spPr>
          <a:xfrm>
            <a:off x="5348949" y="1891725"/>
            <a:ext cx="497104" cy="121825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8"/>
          <p:cNvSpPr txBox="1"/>
          <p:nvPr/>
        </p:nvSpPr>
        <p:spPr>
          <a:xfrm>
            <a:off x="6078300" y="1535175"/>
            <a:ext cx="2388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Repetitive</a:t>
            </a: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 Reviews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05" name="Google Shape;1405;p8"/>
          <p:cNvSpPr txBox="1"/>
          <p:nvPr/>
        </p:nvSpPr>
        <p:spPr>
          <a:xfrm>
            <a:off x="4838400" y="3422050"/>
            <a:ext cx="4059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E6B"/>
              </a:buClr>
              <a:buSzPts val="1400"/>
              <a:buFont typeface="Cairo"/>
              <a:buChar char="-"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Same drug with more than one alias 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E6B"/>
              </a:buClr>
              <a:buSzPts val="1400"/>
              <a:buFont typeface="Cairo"/>
              <a:buChar char="-"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Removed rows with duplicate reviews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E6B"/>
              </a:buClr>
              <a:buSzPts val="1400"/>
              <a:buFont typeface="Cairo"/>
              <a:buChar char="-"/>
            </a:pPr>
            <a:r>
              <a:rPr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Resulted in a total 128K rows of dataset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406" name="Google Shape;1406;p8"/>
          <p:cNvGrpSpPr/>
          <p:nvPr/>
        </p:nvGrpSpPr>
        <p:grpSpPr>
          <a:xfrm>
            <a:off x="5414628" y="1389489"/>
            <a:ext cx="365742" cy="357061"/>
            <a:chOff x="-2188700" y="4293400"/>
            <a:chExt cx="382375" cy="373300"/>
          </a:xfrm>
        </p:grpSpPr>
        <p:sp>
          <p:nvSpPr>
            <p:cNvPr id="1407" name="Google Shape;1407;p8"/>
            <p:cNvSpPr/>
            <p:nvPr/>
          </p:nvSpPr>
          <p:spPr>
            <a:xfrm>
              <a:off x="-1944075" y="4293400"/>
              <a:ext cx="137750" cy="133050"/>
            </a:xfrm>
            <a:custGeom>
              <a:rect b="b" l="l" r="r" t="t"/>
              <a:pathLst>
                <a:path extrusionOk="0" h="5322" w="5510">
                  <a:moveTo>
                    <a:pt x="1832" y="1"/>
                  </a:moveTo>
                  <a:cubicBezTo>
                    <a:pt x="1506" y="1"/>
                    <a:pt x="1228" y="415"/>
                    <a:pt x="1518" y="725"/>
                  </a:cubicBezTo>
                  <a:lnTo>
                    <a:pt x="1974" y="1182"/>
                  </a:lnTo>
                  <a:lnTo>
                    <a:pt x="1" y="3174"/>
                  </a:lnTo>
                  <a:lnTo>
                    <a:pt x="2139" y="5321"/>
                  </a:lnTo>
                  <a:lnTo>
                    <a:pt x="4122" y="3338"/>
                  </a:lnTo>
                  <a:lnTo>
                    <a:pt x="4588" y="3804"/>
                  </a:lnTo>
                  <a:cubicBezTo>
                    <a:pt x="4680" y="3897"/>
                    <a:pt x="4784" y="3936"/>
                    <a:pt x="4884" y="3936"/>
                  </a:cubicBezTo>
                  <a:cubicBezTo>
                    <a:pt x="5218" y="3936"/>
                    <a:pt x="5509" y="3502"/>
                    <a:pt x="5200" y="3192"/>
                  </a:cubicBezTo>
                  <a:lnTo>
                    <a:pt x="2121" y="122"/>
                  </a:lnTo>
                  <a:cubicBezTo>
                    <a:pt x="2029" y="37"/>
                    <a:pt x="1928" y="1"/>
                    <a:pt x="1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-2105550" y="4348000"/>
              <a:ext cx="244125" cy="239700"/>
            </a:xfrm>
            <a:custGeom>
              <a:rect b="b" l="l" r="r" t="t"/>
              <a:pathLst>
                <a:path extrusionOk="0" h="9588" w="9765">
                  <a:moveTo>
                    <a:pt x="4066" y="1"/>
                  </a:moveTo>
                  <a:cubicBezTo>
                    <a:pt x="3738" y="1"/>
                    <a:pt x="3464" y="415"/>
                    <a:pt x="3746" y="725"/>
                  </a:cubicBezTo>
                  <a:lnTo>
                    <a:pt x="4468" y="1447"/>
                  </a:lnTo>
                  <a:lnTo>
                    <a:pt x="3536" y="2370"/>
                  </a:lnTo>
                  <a:lnTo>
                    <a:pt x="4870" y="3704"/>
                  </a:lnTo>
                  <a:cubicBezTo>
                    <a:pt x="5154" y="4016"/>
                    <a:pt x="4876" y="4432"/>
                    <a:pt x="4545" y="4432"/>
                  </a:cubicBezTo>
                  <a:cubicBezTo>
                    <a:pt x="4450" y="4432"/>
                    <a:pt x="4350" y="4398"/>
                    <a:pt x="4258" y="4316"/>
                  </a:cubicBezTo>
                  <a:lnTo>
                    <a:pt x="2933" y="2973"/>
                  </a:lnTo>
                  <a:lnTo>
                    <a:pt x="2001" y="3905"/>
                  </a:lnTo>
                  <a:lnTo>
                    <a:pt x="3335" y="5229"/>
                  </a:lnTo>
                  <a:cubicBezTo>
                    <a:pt x="3669" y="5542"/>
                    <a:pt x="3373" y="5993"/>
                    <a:pt x="3035" y="5993"/>
                  </a:cubicBezTo>
                  <a:cubicBezTo>
                    <a:pt x="2929" y="5993"/>
                    <a:pt x="2819" y="5949"/>
                    <a:pt x="2723" y="5842"/>
                  </a:cubicBezTo>
                  <a:lnTo>
                    <a:pt x="1389" y="4517"/>
                  </a:lnTo>
                  <a:lnTo>
                    <a:pt x="247" y="5659"/>
                  </a:lnTo>
                  <a:cubicBezTo>
                    <a:pt x="146" y="5759"/>
                    <a:pt x="64" y="5878"/>
                    <a:pt x="0" y="6015"/>
                  </a:cubicBezTo>
                  <a:lnTo>
                    <a:pt x="3573" y="9588"/>
                  </a:lnTo>
                  <a:cubicBezTo>
                    <a:pt x="3710" y="9524"/>
                    <a:pt x="3829" y="9441"/>
                    <a:pt x="3929" y="9341"/>
                  </a:cubicBezTo>
                  <a:lnTo>
                    <a:pt x="8150" y="5129"/>
                  </a:lnTo>
                  <a:lnTo>
                    <a:pt x="8863" y="5842"/>
                  </a:lnTo>
                  <a:cubicBezTo>
                    <a:pt x="8957" y="5927"/>
                    <a:pt x="9059" y="5963"/>
                    <a:pt x="9156" y="5963"/>
                  </a:cubicBezTo>
                  <a:cubicBezTo>
                    <a:pt x="9487" y="5963"/>
                    <a:pt x="9764" y="5549"/>
                    <a:pt x="9475" y="5239"/>
                  </a:cubicBezTo>
                  <a:lnTo>
                    <a:pt x="4359" y="122"/>
                  </a:lnTo>
                  <a:cubicBezTo>
                    <a:pt x="4265" y="37"/>
                    <a:pt x="4163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-2188700" y="4525100"/>
              <a:ext cx="145975" cy="141600"/>
            </a:xfrm>
            <a:custGeom>
              <a:rect b="b" l="l" r="r" t="t"/>
              <a:pathLst>
                <a:path extrusionOk="0" h="5664" w="5839">
                  <a:moveTo>
                    <a:pt x="3180" y="0"/>
                  </a:moveTo>
                  <a:lnTo>
                    <a:pt x="2358" y="813"/>
                  </a:lnTo>
                  <a:cubicBezTo>
                    <a:pt x="1965" y="1206"/>
                    <a:pt x="1965" y="1846"/>
                    <a:pt x="2358" y="2239"/>
                  </a:cubicBezTo>
                  <a:lnTo>
                    <a:pt x="2668" y="2549"/>
                  </a:lnTo>
                  <a:lnTo>
                    <a:pt x="284" y="4934"/>
                  </a:lnTo>
                  <a:cubicBezTo>
                    <a:pt x="1" y="5252"/>
                    <a:pt x="282" y="5664"/>
                    <a:pt x="610" y="5664"/>
                  </a:cubicBezTo>
                  <a:cubicBezTo>
                    <a:pt x="706" y="5664"/>
                    <a:pt x="805" y="5629"/>
                    <a:pt x="896" y="5546"/>
                  </a:cubicBezTo>
                  <a:lnTo>
                    <a:pt x="3281" y="3161"/>
                  </a:lnTo>
                  <a:lnTo>
                    <a:pt x="3591" y="3472"/>
                  </a:lnTo>
                  <a:cubicBezTo>
                    <a:pt x="3788" y="3669"/>
                    <a:pt x="4046" y="3767"/>
                    <a:pt x="4304" y="3767"/>
                  </a:cubicBezTo>
                  <a:cubicBezTo>
                    <a:pt x="4562" y="3767"/>
                    <a:pt x="4820" y="3669"/>
                    <a:pt x="5017" y="3472"/>
                  </a:cubicBezTo>
                  <a:lnTo>
                    <a:pt x="5839" y="2659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0" name="Google Shape;1410;p8"/>
          <p:cNvPicPr preferRelativeResize="0"/>
          <p:nvPr/>
        </p:nvPicPr>
        <p:blipFill rotWithShape="1">
          <a:blip r:embed="rId3">
            <a:alphaModFix/>
          </a:blip>
          <a:srcRect b="0" l="0" r="8214" t="0"/>
          <a:stretch/>
        </p:blipFill>
        <p:spPr>
          <a:xfrm>
            <a:off x="4584175" y="2362150"/>
            <a:ext cx="4313225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8"/>
          <p:cNvSpPr/>
          <p:nvPr/>
        </p:nvSpPr>
        <p:spPr>
          <a:xfrm>
            <a:off x="6260400" y="2629450"/>
            <a:ext cx="2637000" cy="576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8"/>
          <p:cNvSpPr/>
          <p:nvPr/>
        </p:nvSpPr>
        <p:spPr>
          <a:xfrm>
            <a:off x="5161475" y="2629450"/>
            <a:ext cx="705600" cy="576000"/>
          </a:xfrm>
          <a:prstGeom prst="wedgeRectCallout">
            <a:avLst>
              <a:gd fmla="val -5320" name="adj1"/>
              <a:gd fmla="val 75330" name="adj2"/>
            </a:avLst>
          </a:prstGeom>
          <a:solidFill>
            <a:srgbClr val="FFFFFF">
              <a:alpha val="3725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8"/>
          <p:cNvCxnSpPr/>
          <p:nvPr/>
        </p:nvCxnSpPr>
        <p:spPr>
          <a:xfrm flipH="1">
            <a:off x="4003650" y="2203150"/>
            <a:ext cx="12300" cy="1522500"/>
          </a:xfrm>
          <a:prstGeom prst="straightConnector1">
            <a:avLst/>
          </a:prstGeom>
          <a:noFill/>
          <a:ln cap="flat" cmpd="sng" w="19050">
            <a:solidFill>
              <a:srgbClr val="FFA5A6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11dccecc2c0_0_0"/>
          <p:cNvSpPr txBox="1"/>
          <p:nvPr>
            <p:ph type="title"/>
          </p:nvPr>
        </p:nvSpPr>
        <p:spPr>
          <a:xfrm>
            <a:off x="707175" y="457200"/>
            <a:ext cx="7729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1419" name="Google Shape;1419;g11dccecc2c0_0_0"/>
          <p:cNvSpPr txBox="1"/>
          <p:nvPr/>
        </p:nvSpPr>
        <p:spPr>
          <a:xfrm>
            <a:off x="1329375" y="1550850"/>
            <a:ext cx="1198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Average  Rating 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420" name="Google Shape;1420;g11dccecc2c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249" y="2594250"/>
            <a:ext cx="2775650" cy="14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g11dccecc2c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525" y="2594250"/>
            <a:ext cx="2775650" cy="1415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2" name="Google Shape;1422;g11dccecc2c0_0_0"/>
          <p:cNvGrpSpPr/>
          <p:nvPr/>
        </p:nvGrpSpPr>
        <p:grpSpPr>
          <a:xfrm>
            <a:off x="778841" y="1474655"/>
            <a:ext cx="353757" cy="353757"/>
            <a:chOff x="-25834600" y="3176875"/>
            <a:chExt cx="296950" cy="296950"/>
          </a:xfrm>
        </p:grpSpPr>
        <p:sp>
          <p:nvSpPr>
            <p:cNvPr id="1423" name="Google Shape;1423;g11dccecc2c0_0_0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11dccecc2c0_0_0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11dccecc2c0_0_0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11dccecc2c0_0_0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11dccecc2c0_0_0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8" name="Google Shape;1428;g11dccecc2c0_0_0"/>
          <p:cNvGrpSpPr/>
          <p:nvPr/>
        </p:nvGrpSpPr>
        <p:grpSpPr>
          <a:xfrm>
            <a:off x="887985" y="2594245"/>
            <a:ext cx="135473" cy="419637"/>
            <a:chOff x="-264975" y="5101850"/>
            <a:chExt cx="185275" cy="493400"/>
          </a:xfrm>
        </p:grpSpPr>
        <p:sp>
          <p:nvSpPr>
            <p:cNvPr id="1429" name="Google Shape;1429;g11dccecc2c0_0_0"/>
            <p:cNvSpPr/>
            <p:nvPr/>
          </p:nvSpPr>
          <p:spPr>
            <a:xfrm>
              <a:off x="-216550" y="5101850"/>
              <a:ext cx="93000" cy="109200"/>
            </a:xfrm>
            <a:custGeom>
              <a:rect b="b" l="l" r="r" t="t"/>
              <a:pathLst>
                <a:path extrusionOk="0" h="4368" w="3720">
                  <a:moveTo>
                    <a:pt x="1097" y="0"/>
                  </a:moveTo>
                  <a:cubicBezTo>
                    <a:pt x="814" y="0"/>
                    <a:pt x="576" y="210"/>
                    <a:pt x="540" y="494"/>
                  </a:cubicBezTo>
                  <a:lnTo>
                    <a:pt x="1" y="4368"/>
                  </a:lnTo>
                  <a:lnTo>
                    <a:pt x="3719" y="4368"/>
                  </a:lnTo>
                  <a:lnTo>
                    <a:pt x="3180" y="494"/>
                  </a:lnTo>
                  <a:cubicBezTo>
                    <a:pt x="3144" y="210"/>
                    <a:pt x="2897" y="0"/>
                    <a:pt x="2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11dccecc2c0_0_0"/>
            <p:cNvSpPr/>
            <p:nvPr/>
          </p:nvSpPr>
          <p:spPr>
            <a:xfrm>
              <a:off x="-264975" y="5239350"/>
              <a:ext cx="185050" cy="76100"/>
            </a:xfrm>
            <a:custGeom>
              <a:rect b="b" l="l" r="r" t="t"/>
              <a:pathLst>
                <a:path extrusionOk="0" h="3044" w="7402">
                  <a:moveTo>
                    <a:pt x="759" y="1"/>
                  </a:moveTo>
                  <a:cubicBezTo>
                    <a:pt x="1" y="1"/>
                    <a:pt x="1" y="1143"/>
                    <a:pt x="759" y="1143"/>
                  </a:cubicBezTo>
                  <a:lnTo>
                    <a:pt x="1709" y="1143"/>
                  </a:lnTo>
                  <a:lnTo>
                    <a:pt x="1709" y="3043"/>
                  </a:lnTo>
                  <a:lnTo>
                    <a:pt x="5876" y="3043"/>
                  </a:lnTo>
                  <a:lnTo>
                    <a:pt x="5876" y="1143"/>
                  </a:lnTo>
                  <a:lnTo>
                    <a:pt x="6826" y="1143"/>
                  </a:lnTo>
                  <a:cubicBezTo>
                    <a:pt x="7146" y="1143"/>
                    <a:pt x="7401" y="887"/>
                    <a:pt x="7401" y="567"/>
                  </a:cubicBezTo>
                  <a:cubicBezTo>
                    <a:pt x="7401" y="256"/>
                    <a:pt x="7146" y="1"/>
                    <a:pt x="6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11dccecc2c0_0_0"/>
            <p:cNvSpPr/>
            <p:nvPr/>
          </p:nvSpPr>
          <p:spPr>
            <a:xfrm>
              <a:off x="-260175" y="5419575"/>
              <a:ext cx="180250" cy="85450"/>
            </a:xfrm>
            <a:custGeom>
              <a:rect b="b" l="l" r="r" t="t"/>
              <a:pathLst>
                <a:path extrusionOk="0" h="3418" w="7210">
                  <a:moveTo>
                    <a:pt x="3605" y="382"/>
                  </a:moveTo>
                  <a:cubicBezTo>
                    <a:pt x="3891" y="382"/>
                    <a:pt x="4176" y="571"/>
                    <a:pt x="4176" y="951"/>
                  </a:cubicBezTo>
                  <a:lnTo>
                    <a:pt x="4176" y="1142"/>
                  </a:lnTo>
                  <a:lnTo>
                    <a:pt x="4368" y="1142"/>
                  </a:lnTo>
                  <a:cubicBezTo>
                    <a:pt x="4679" y="1142"/>
                    <a:pt x="4934" y="1398"/>
                    <a:pt x="4934" y="1709"/>
                  </a:cubicBezTo>
                  <a:cubicBezTo>
                    <a:pt x="4934" y="2029"/>
                    <a:pt x="4679" y="2285"/>
                    <a:pt x="4368" y="2285"/>
                  </a:cubicBezTo>
                  <a:lnTo>
                    <a:pt x="4176" y="2285"/>
                  </a:lnTo>
                  <a:lnTo>
                    <a:pt x="4176" y="2476"/>
                  </a:lnTo>
                  <a:cubicBezTo>
                    <a:pt x="4176" y="2787"/>
                    <a:pt x="3920" y="3043"/>
                    <a:pt x="3600" y="3043"/>
                  </a:cubicBezTo>
                  <a:cubicBezTo>
                    <a:pt x="3290" y="3043"/>
                    <a:pt x="3034" y="2787"/>
                    <a:pt x="3034" y="2476"/>
                  </a:cubicBezTo>
                  <a:lnTo>
                    <a:pt x="3034" y="2285"/>
                  </a:lnTo>
                  <a:lnTo>
                    <a:pt x="2842" y="2285"/>
                  </a:lnTo>
                  <a:cubicBezTo>
                    <a:pt x="2084" y="2285"/>
                    <a:pt x="2084" y="1142"/>
                    <a:pt x="2842" y="1142"/>
                  </a:cubicBezTo>
                  <a:lnTo>
                    <a:pt x="3034" y="1142"/>
                  </a:lnTo>
                  <a:lnTo>
                    <a:pt x="3034" y="951"/>
                  </a:lnTo>
                  <a:cubicBezTo>
                    <a:pt x="3034" y="571"/>
                    <a:pt x="3320" y="382"/>
                    <a:pt x="3605" y="382"/>
                  </a:cubicBezTo>
                  <a:close/>
                  <a:moveTo>
                    <a:pt x="1" y="0"/>
                  </a:moveTo>
                  <a:lnTo>
                    <a:pt x="1" y="3418"/>
                  </a:lnTo>
                  <a:lnTo>
                    <a:pt x="7209" y="3418"/>
                  </a:lnTo>
                  <a:lnTo>
                    <a:pt x="7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11dccecc2c0_0_0"/>
            <p:cNvSpPr/>
            <p:nvPr/>
          </p:nvSpPr>
          <p:spPr>
            <a:xfrm>
              <a:off x="-260175" y="5533550"/>
              <a:ext cx="180475" cy="61700"/>
            </a:xfrm>
            <a:custGeom>
              <a:rect b="b" l="l" r="r" t="t"/>
              <a:pathLst>
                <a:path extrusionOk="0" h="2468" w="7219">
                  <a:moveTo>
                    <a:pt x="10" y="1"/>
                  </a:moveTo>
                  <a:lnTo>
                    <a:pt x="1" y="759"/>
                  </a:lnTo>
                  <a:cubicBezTo>
                    <a:pt x="1" y="1700"/>
                    <a:pt x="759" y="2467"/>
                    <a:pt x="1709" y="2467"/>
                  </a:cubicBezTo>
                  <a:lnTo>
                    <a:pt x="5501" y="2467"/>
                  </a:lnTo>
                  <a:cubicBezTo>
                    <a:pt x="6451" y="2467"/>
                    <a:pt x="7219" y="1700"/>
                    <a:pt x="7219" y="759"/>
                  </a:cubicBezTo>
                  <a:lnTo>
                    <a:pt x="7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11dccecc2c0_0_0"/>
            <p:cNvSpPr/>
            <p:nvPr/>
          </p:nvSpPr>
          <p:spPr>
            <a:xfrm>
              <a:off x="-260175" y="5343750"/>
              <a:ext cx="180250" cy="47525"/>
            </a:xfrm>
            <a:custGeom>
              <a:rect b="b" l="l" r="r" t="t"/>
              <a:pathLst>
                <a:path extrusionOk="0" h="1901" w="7210">
                  <a:moveTo>
                    <a:pt x="713" y="0"/>
                  </a:moveTo>
                  <a:lnTo>
                    <a:pt x="165" y="548"/>
                  </a:lnTo>
                  <a:cubicBezTo>
                    <a:pt x="55" y="658"/>
                    <a:pt x="1" y="795"/>
                    <a:pt x="1" y="950"/>
                  </a:cubicBezTo>
                  <a:lnTo>
                    <a:pt x="1" y="1900"/>
                  </a:lnTo>
                  <a:lnTo>
                    <a:pt x="7209" y="1900"/>
                  </a:lnTo>
                  <a:lnTo>
                    <a:pt x="7209" y="950"/>
                  </a:lnTo>
                  <a:cubicBezTo>
                    <a:pt x="7200" y="795"/>
                    <a:pt x="7146" y="649"/>
                    <a:pt x="7036" y="548"/>
                  </a:cubicBezTo>
                  <a:lnTo>
                    <a:pt x="6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g11dccecc2c0_0_0"/>
          <p:cNvSpPr/>
          <p:nvPr/>
        </p:nvSpPr>
        <p:spPr>
          <a:xfrm>
            <a:off x="707170" y="3153248"/>
            <a:ext cx="497104" cy="139760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g11dccecc2c0_0_0"/>
          <p:cNvSpPr/>
          <p:nvPr/>
        </p:nvSpPr>
        <p:spPr>
          <a:xfrm>
            <a:off x="707157" y="1915523"/>
            <a:ext cx="497104" cy="139760"/>
          </a:xfrm>
          <a:custGeom>
            <a:rect b="b" l="l" r="r" t="t"/>
            <a:pathLst>
              <a:path extrusionOk="0" h="798" w="23221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g11dccecc2c0_0_0"/>
          <p:cNvSpPr txBox="1"/>
          <p:nvPr/>
        </p:nvSpPr>
        <p:spPr>
          <a:xfrm>
            <a:off x="1329375" y="2670450"/>
            <a:ext cx="1198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Word Cloud</a:t>
            </a:r>
            <a:endParaRPr b="1" i="0" sz="2000" u="none" cap="none" strike="noStrike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1437" name="Google Shape;1437;g11dccecc2c0_0_0"/>
          <p:cNvCxnSpPr/>
          <p:nvPr/>
        </p:nvCxnSpPr>
        <p:spPr>
          <a:xfrm rot="10800000">
            <a:off x="2528175" y="2377125"/>
            <a:ext cx="5991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438" name="Google Shape;1438;g11dccecc2c0_0_0"/>
          <p:cNvSpPr txBox="1"/>
          <p:nvPr/>
        </p:nvSpPr>
        <p:spPr>
          <a:xfrm>
            <a:off x="3430403" y="4200075"/>
            <a:ext cx="1873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Overall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39" name="Google Shape;1439;g11dccecc2c0_0_0"/>
          <p:cNvSpPr txBox="1"/>
          <p:nvPr/>
        </p:nvSpPr>
        <p:spPr>
          <a:xfrm>
            <a:off x="6245149" y="4226500"/>
            <a:ext cx="24087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Negative Review  Only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440" name="Google Shape;1440;g11dccecc2c0_0_0"/>
          <p:cNvSpPr txBox="1"/>
          <p:nvPr/>
        </p:nvSpPr>
        <p:spPr>
          <a:xfrm>
            <a:off x="2724949" y="1792874"/>
            <a:ext cx="2335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51E6B"/>
                </a:solidFill>
                <a:latin typeface="Cairo"/>
                <a:ea typeface="Cairo"/>
                <a:cs typeface="Cairo"/>
                <a:sym typeface="Cairo"/>
              </a:rPr>
              <a:t>Overall Average Drug Rating: 7.12</a:t>
            </a:r>
            <a:endParaRPr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051E6B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441" name="Google Shape;1441;g11dccecc2c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949" y="1077038"/>
            <a:ext cx="2986556" cy="12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g11dccecc2c0_0_0"/>
          <p:cNvSpPr/>
          <p:nvPr/>
        </p:nvSpPr>
        <p:spPr>
          <a:xfrm>
            <a:off x="5730525" y="3461425"/>
            <a:ext cx="2408700" cy="34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11dccecc2c0_0_0"/>
          <p:cNvSpPr/>
          <p:nvPr/>
        </p:nvSpPr>
        <p:spPr>
          <a:xfrm>
            <a:off x="4044000" y="2614875"/>
            <a:ext cx="1198800" cy="23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11dccecc2c0_0_0"/>
          <p:cNvSpPr/>
          <p:nvPr/>
        </p:nvSpPr>
        <p:spPr>
          <a:xfrm>
            <a:off x="2528250" y="3721050"/>
            <a:ext cx="1198800" cy="23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g11dccecc2c0_0_0"/>
          <p:cNvSpPr/>
          <p:nvPr/>
        </p:nvSpPr>
        <p:spPr>
          <a:xfrm>
            <a:off x="2585650" y="3033075"/>
            <a:ext cx="1446000" cy="34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harmacopeia by Slidesgo">
  <a:themeElements>
    <a:clrScheme name="Simple Light">
      <a:dk1>
        <a:srgbClr val="051E6B"/>
      </a:dk1>
      <a:lt1>
        <a:srgbClr val="E5F8FF"/>
      </a:lt1>
      <a:dk2>
        <a:srgbClr val="051E6B"/>
      </a:dk2>
      <a:lt2>
        <a:srgbClr val="FFFFFF"/>
      </a:lt2>
      <a:accent1>
        <a:srgbClr val="2143A3"/>
      </a:accent1>
      <a:accent2>
        <a:srgbClr val="B0E8FF"/>
      </a:accent2>
      <a:accent3>
        <a:srgbClr val="E4E4E4"/>
      </a:accent3>
      <a:accent4>
        <a:srgbClr val="F55B5D"/>
      </a:accent4>
      <a:accent5>
        <a:srgbClr val="7E92CA"/>
      </a:accent5>
      <a:accent6>
        <a:srgbClr val="FF9597"/>
      </a:accent6>
      <a:hlink>
        <a:srgbClr val="051E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2022-03-09T01:52:00Z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4B8D5C8A93AB4BF58620D41D8F4FC688</vt:lpwstr>
  </property>
  <property fmtid="{D5CDD505-2E9C-101B-9397-08002B2CF9AE}" pid="3" name="KSOProductBuildVer">
    <vt:lpwstr>2052-11.1.0.10700</vt:lpwstr>
  </property>
</Properties>
</file>